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9669" y="2081198"/>
            <a:ext cx="8059060" cy="10017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8729" y="942733"/>
            <a:ext cx="7000941" cy="7113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9669" y="2094289"/>
            <a:ext cx="8059060" cy="44205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7376" y="761901"/>
            <a:ext cx="3573145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110">
                <a:latin typeface="Calibri"/>
                <a:cs typeface="Calibri"/>
              </a:rPr>
              <a:t>P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v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5">
                <a:latin typeface="Calibri"/>
                <a:cs typeface="Calibri"/>
              </a:rPr>
              <a:t> </a:t>
            </a:r>
            <a:r>
              <a:rPr dirty="0" smtClean="0" sz="4000" spc="-35">
                <a:latin typeface="Calibri"/>
                <a:cs typeface="Calibri"/>
              </a:rPr>
              <a:t>m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25">
                <a:latin typeface="Calibri"/>
                <a:cs typeface="Calibri"/>
              </a:rPr>
              <a:t>o</a:t>
            </a:r>
            <a:r>
              <a:rPr dirty="0" smtClean="0" sz="4000" spc="-55">
                <a:latin typeface="Calibri"/>
                <a:cs typeface="Calibri"/>
              </a:rPr>
              <a:t>c</a:t>
            </a:r>
            <a:r>
              <a:rPr dirty="0" smtClean="0" sz="4000" spc="-25">
                <a:latin typeface="Calibri"/>
                <a:cs typeface="Calibri"/>
              </a:rPr>
              <a:t>o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7" y="1550765"/>
            <a:ext cx="7498715" cy="45199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5" b="1">
                <a:latin typeface="Calibri"/>
                <a:cs typeface="Calibri"/>
              </a:rPr>
              <a:t>B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0" b="1">
                <a:latin typeface="Calibri"/>
                <a:cs typeface="Calibri"/>
              </a:rPr>
              <a:t>g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-5" b="1">
                <a:latin typeface="Calibri"/>
                <a:cs typeface="Calibri"/>
              </a:rPr>
              <a:t>n</a:t>
            </a:r>
            <a:r>
              <a:rPr dirty="0" smtClean="0" sz="3200" spc="5" b="1">
                <a:latin typeface="Calibri"/>
                <a:cs typeface="Calibri"/>
              </a:rPr>
              <a:t>s</a:t>
            </a:r>
            <a:r>
              <a:rPr dirty="0" smtClean="0" sz="3200" spc="0" b="1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445134" algn="l"/>
              </a:tabLst>
            </a:pP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eg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as a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on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ce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g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on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-6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5">
                <a:latin typeface="Calibri"/>
                <a:cs typeface="Calibri"/>
              </a:rPr>
              <a:t>v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(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1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5">
                <a:latin typeface="Calibri"/>
                <a:cs typeface="Calibri"/>
              </a:rPr>
              <a:t>v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c)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5"/>
              </a:spcBef>
              <a:buFont typeface="Arial"/>
              <a:buChar char="•"/>
            </a:pPr>
            <a:endParaRPr sz="13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65" b="1">
                <a:latin typeface="Calibri"/>
                <a:cs typeface="Calibri"/>
              </a:rPr>
              <a:t>P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5" b="1">
                <a:latin typeface="Calibri"/>
                <a:cs typeface="Calibri"/>
              </a:rPr>
              <a:t>r</a:t>
            </a:r>
            <a:r>
              <a:rPr dirty="0" smtClean="0" sz="3200" spc="5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s</a:t>
            </a:r>
            <a:r>
              <a:rPr dirty="0" smtClean="0" sz="3200" spc="-35" b="1">
                <a:latin typeface="Calibri"/>
                <a:cs typeface="Calibri"/>
              </a:rPr>
              <a:t> 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0" b="1">
                <a:latin typeface="Calibri"/>
                <a:cs typeface="Calibri"/>
              </a:rPr>
              <a:t>f</a:t>
            </a:r>
            <a:r>
              <a:rPr dirty="0" smtClean="0" sz="3200" spc="-15" b="1">
                <a:latin typeface="Calibri"/>
                <a:cs typeface="Calibri"/>
              </a:rPr>
              <a:t> </a:t>
            </a:r>
            <a:r>
              <a:rPr dirty="0" smtClean="0" sz="3200" spc="5" b="1">
                <a:latin typeface="Calibri"/>
                <a:cs typeface="Calibri"/>
              </a:rPr>
              <a:t>t</a:t>
            </a:r>
            <a:r>
              <a:rPr dirty="0" smtClean="0" sz="3200" spc="-5" b="1">
                <a:latin typeface="Calibri"/>
                <a:cs typeface="Calibri"/>
              </a:rPr>
              <a:t>h</a:t>
            </a:r>
            <a:r>
              <a:rPr dirty="0" smtClean="0" sz="3200" spc="0" b="1">
                <a:latin typeface="Calibri"/>
                <a:cs typeface="Calibri"/>
              </a:rPr>
              <a:t>e </a:t>
            </a:r>
            <a:r>
              <a:rPr dirty="0" smtClean="0" sz="3200" spc="-5" b="1">
                <a:latin typeface="Calibri"/>
                <a:cs typeface="Calibri"/>
              </a:rPr>
              <a:t>p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-5" b="1">
                <a:latin typeface="Calibri"/>
                <a:cs typeface="Calibri"/>
              </a:rPr>
              <a:t>l</a:t>
            </a:r>
            <a:r>
              <a:rPr dirty="0" smtClean="0" sz="3200" spc="-5" b="1">
                <a:latin typeface="Calibri"/>
                <a:cs typeface="Calibri"/>
              </a:rPr>
              <a:t>v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0" b="1">
                <a:latin typeface="Calibri"/>
                <a:cs typeface="Calibri"/>
              </a:rPr>
              <a:t>c</a:t>
            </a:r>
            <a:r>
              <a:rPr dirty="0" smtClean="0" sz="3200" spc="-15" b="1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m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5" b="1">
                <a:latin typeface="Calibri"/>
                <a:cs typeface="Calibri"/>
              </a:rPr>
              <a:t>s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-15" b="1">
                <a:latin typeface="Calibri"/>
                <a:cs typeface="Calibri"/>
              </a:rPr>
              <a:t>c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-5" b="1">
                <a:latin typeface="Calibri"/>
                <a:cs typeface="Calibri"/>
              </a:rPr>
              <a:t>l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0" b="1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lvl="1" marL="410209" indent="-215265">
              <a:lnSpc>
                <a:spcPct val="100000"/>
              </a:lnSpc>
              <a:buFont typeface="Calibri"/>
              <a:buChar char="-"/>
              <a:tabLst>
                <a:tab pos="410209" algn="l"/>
              </a:tabLst>
            </a:pP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g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  <a:p>
            <a:pPr lvl="1">
              <a:lnSpc>
                <a:spcPts val="750"/>
              </a:lnSpc>
              <a:spcBef>
                <a:spcPts val="17"/>
              </a:spcBef>
              <a:buFont typeface="Calibri"/>
              <a:buChar char="-"/>
            </a:pPr>
            <a:endParaRPr sz="750"/>
          </a:p>
          <a:p>
            <a:pPr lvl="1" marL="410209" indent="-215265">
              <a:lnSpc>
                <a:spcPct val="100000"/>
              </a:lnSpc>
              <a:buFont typeface="Calibri"/>
              <a:buChar char="-"/>
              <a:tabLst>
                <a:tab pos="410209" algn="l"/>
              </a:tabLst>
            </a:pP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lvl="1">
              <a:lnSpc>
                <a:spcPts val="750"/>
              </a:lnSpc>
              <a:spcBef>
                <a:spcPts val="17"/>
              </a:spcBef>
              <a:buFont typeface="Calibri"/>
              <a:buChar char="-"/>
            </a:pPr>
            <a:endParaRPr sz="750"/>
          </a:p>
          <a:p>
            <a:pPr lvl="1" marL="410209" indent="-215265">
              <a:lnSpc>
                <a:spcPct val="100000"/>
              </a:lnSpc>
              <a:buFont typeface="Calibri"/>
              <a:buChar char="-"/>
              <a:tabLst>
                <a:tab pos="410209" algn="l"/>
              </a:tabLst>
            </a:pP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art of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3327" y="667419"/>
            <a:ext cx="1603375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95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10">
                <a:latin typeface="Calibri"/>
                <a:cs typeface="Calibri"/>
              </a:rPr>
              <a:t>t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5">
                <a:latin typeface="Calibri"/>
                <a:cs typeface="Calibri"/>
              </a:rPr>
              <a:t>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6" y="2038422"/>
            <a:ext cx="7964805" cy="3926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 b="1" u="heavy">
                <a:latin typeface="Calibri"/>
                <a:cs typeface="Calibri"/>
              </a:rPr>
              <a:t>L</a:t>
            </a:r>
            <a:r>
              <a:rPr dirty="0" smtClean="0" sz="2000" spc="0" b="1" u="heavy">
                <a:latin typeface="Calibri"/>
                <a:cs typeface="Calibri"/>
              </a:rPr>
              <a:t>o</a:t>
            </a:r>
            <a:r>
              <a:rPr dirty="0" smtClean="0" sz="2000" spc="-15" b="1" u="heavy">
                <a:latin typeface="Calibri"/>
                <a:cs typeface="Calibri"/>
              </a:rPr>
              <a:t>c</a:t>
            </a:r>
            <a:r>
              <a:rPr dirty="0" smtClean="0" sz="2000" spc="-30" b="1" u="heavy">
                <a:latin typeface="Calibri"/>
                <a:cs typeface="Calibri"/>
              </a:rPr>
              <a:t>a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0" b="1" u="heavy">
                <a:latin typeface="Calibri"/>
                <a:cs typeface="Calibri"/>
              </a:rPr>
              <a:t>i</a:t>
            </a:r>
            <a:r>
              <a:rPr dirty="0" smtClean="0" sz="2000" spc="0" b="1" u="heavy">
                <a:latin typeface="Calibri"/>
                <a:cs typeface="Calibri"/>
              </a:rPr>
              <a:t>o</a:t>
            </a:r>
            <a:r>
              <a:rPr dirty="0" smtClean="0" sz="2000" spc="0" b="1" u="heavy">
                <a:latin typeface="Calibri"/>
                <a:cs typeface="Calibri"/>
              </a:rPr>
              <a:t>n</a:t>
            </a:r>
            <a:r>
              <a:rPr dirty="0" smtClean="0" sz="2000" spc="-705" b="1" u="heavy">
                <a:latin typeface="Calibri"/>
                <a:cs typeface="Calibri"/>
              </a:rPr>
              <a:t> </a:t>
            </a:r>
            <a:r>
              <a:rPr dirty="0" smtClean="0" sz="2000" spc="-5" b="1" u="heavy">
                <a:latin typeface="Calibri"/>
                <a:cs typeface="Calibri"/>
              </a:rPr>
              <a:t>a</a:t>
            </a:r>
            <a:r>
              <a:rPr dirty="0" smtClean="0" sz="2000" spc="5" b="1" u="heavy">
                <a:latin typeface="Calibri"/>
                <a:cs typeface="Calibri"/>
              </a:rPr>
              <a:t>n</a:t>
            </a:r>
            <a:r>
              <a:rPr dirty="0" smtClean="0" sz="2000" spc="0" b="1" u="heavy">
                <a:latin typeface="Calibri"/>
                <a:cs typeface="Calibri"/>
              </a:rPr>
              <a:t>d</a:t>
            </a:r>
            <a:r>
              <a:rPr dirty="0" smtClean="0" sz="2000" spc="-680" b="1" u="heavy">
                <a:latin typeface="Calibri"/>
                <a:cs typeface="Calibri"/>
              </a:rPr>
              <a:t> </a:t>
            </a:r>
            <a:r>
              <a:rPr dirty="0" smtClean="0" sz="2000" spc="-5" b="1" u="heavy">
                <a:latin typeface="Calibri"/>
                <a:cs typeface="Calibri"/>
              </a:rPr>
              <a:t>D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0" b="1" u="heavy">
                <a:latin typeface="Calibri"/>
                <a:cs typeface="Calibri"/>
              </a:rPr>
              <a:t>s</a:t>
            </a:r>
            <a:r>
              <a:rPr dirty="0" smtClean="0" sz="2000" spc="0" b="1" u="heavy">
                <a:latin typeface="Calibri"/>
                <a:cs typeface="Calibri"/>
              </a:rPr>
              <a:t>c</a:t>
            </a:r>
            <a:r>
              <a:rPr dirty="0" smtClean="0" sz="2000" spc="-10" b="1" u="heavy">
                <a:latin typeface="Calibri"/>
                <a:cs typeface="Calibri"/>
              </a:rPr>
              <a:t>r</a:t>
            </a:r>
            <a:r>
              <a:rPr dirty="0" smtClean="0" sz="2000" spc="0" b="1" u="heavy">
                <a:latin typeface="Calibri"/>
                <a:cs typeface="Calibri"/>
              </a:rPr>
              <a:t>i</a:t>
            </a:r>
            <a:r>
              <a:rPr dirty="0" smtClean="0" sz="2000" spc="-10" b="1" u="heavy">
                <a:latin typeface="Calibri"/>
                <a:cs typeface="Calibri"/>
              </a:rPr>
              <a:t>p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0" b="1" u="heavy">
                <a:latin typeface="Calibri"/>
                <a:cs typeface="Calibri"/>
              </a:rPr>
              <a:t>i</a:t>
            </a:r>
            <a:r>
              <a:rPr dirty="0" smtClean="0" sz="2000" spc="0" b="1" u="heavy">
                <a:latin typeface="Calibri"/>
                <a:cs typeface="Calibri"/>
              </a:rPr>
              <a:t>o</a:t>
            </a:r>
            <a:r>
              <a:rPr dirty="0" smtClean="0" sz="2000" spc="0" b="1" u="heavy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000" spc="-10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tum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ab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ut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5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n. (13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)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354965" marR="75247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10209" algn="l"/>
              </a:tabLst>
            </a:pPr>
            <a:r>
              <a:rPr dirty="0" smtClean="0" sz="2000">
                <a:latin typeface="Calibri"/>
                <a:cs typeface="Calibri"/>
              </a:rPr>
              <a:t>b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g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t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th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-30">
                <a:latin typeface="Calibri"/>
                <a:cs typeface="Calibri"/>
              </a:rPr>
              <a:t>v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 </a:t>
            </a:r>
            <a:r>
              <a:rPr dirty="0" smtClean="0" sz="2000" spc="-5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nu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5">
                <a:latin typeface="Calibri"/>
                <a:cs typeface="Calibri"/>
              </a:rPr>
              <a:t>g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n.</a:t>
            </a:r>
            <a:endParaRPr sz="2000">
              <a:latin typeface="Calibri"/>
              <a:cs typeface="Calibri"/>
            </a:endParaRPr>
          </a:p>
          <a:p>
            <a:pPr marL="354965" marR="2667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nds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t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5">
                <a:latin typeface="Calibri"/>
                <a:cs typeface="Calibri"/>
              </a:rPr>
              <a:t>y</a:t>
            </a:r>
            <a:r>
              <a:rPr dirty="0" smtClean="0" sz="2000" spc="0">
                <a:latin typeface="Calibri"/>
                <a:cs typeface="Calibri"/>
              </a:rPr>
              <a:t>x</a:t>
            </a:r>
            <a:r>
              <a:rPr dirty="0" smtClean="0" sz="2000" spc="-4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b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v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c</a:t>
            </a:r>
            <a:r>
              <a:rPr dirty="0" smtClean="0" sz="2000" spc="2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aph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5">
                <a:latin typeface="Calibri"/>
                <a:cs typeface="Calibri"/>
              </a:rPr>
              <a:t>g</a:t>
            </a:r>
            <a:r>
              <a:rPr dirty="0" smtClean="0" sz="2000" spc="0">
                <a:latin typeface="Calibri"/>
                <a:cs typeface="Calibri"/>
              </a:rPr>
              <a:t>m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and</a:t>
            </a:r>
            <a:r>
              <a:rPr dirty="0" smtClean="0" sz="2000" spc="0">
                <a:latin typeface="Calibri"/>
                <a:cs typeface="Calibri"/>
              </a:rPr>
              <a:t> b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-3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nu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us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th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anal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ana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000" spc="-10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15">
                <a:latin typeface="Calibri"/>
                <a:cs typeface="Calibri"/>
              </a:rPr>
              <a:t>o</a:t>
            </a:r>
            <a:r>
              <a:rPr dirty="0" smtClean="0" sz="2000" spc="-20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pa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t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tum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15">
                <a:latin typeface="Calibri"/>
                <a:cs typeface="Calibri"/>
              </a:rPr>
              <a:t> 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o </a:t>
            </a:r>
            <a:r>
              <a:rPr dirty="0" smtClean="0" sz="2000" spc="-4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m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30" b="1">
                <a:latin typeface="Calibri"/>
                <a:cs typeface="Calibri"/>
              </a:rPr>
              <a:t>r</a:t>
            </a:r>
            <a:r>
              <a:rPr dirty="0" smtClean="0" sz="2000" spc="-5" b="1">
                <a:latin typeface="Calibri"/>
                <a:cs typeface="Calibri"/>
              </a:rPr>
              <a:t>e</a:t>
            </a:r>
            <a:r>
              <a:rPr dirty="0" smtClean="0" sz="2000" spc="0" b="1">
                <a:latin typeface="Calibri"/>
                <a:cs typeface="Calibri"/>
              </a:rPr>
              <a:t>c</a:t>
            </a:r>
            <a:r>
              <a:rPr dirty="0" smtClean="0" sz="2000" spc="-25" b="1">
                <a:latin typeface="Calibri"/>
                <a:cs typeface="Calibri"/>
              </a:rPr>
              <a:t>t</a:t>
            </a:r>
            <a:r>
              <a:rPr dirty="0" smtClean="0" sz="2000" spc="-5" b="1">
                <a:latin typeface="Calibri"/>
                <a:cs typeface="Calibri"/>
              </a:rPr>
              <a:t>a</a:t>
            </a:r>
            <a:r>
              <a:rPr dirty="0" smtClean="0" sz="2000" spc="0" b="1">
                <a:latin typeface="Calibri"/>
                <a:cs typeface="Calibri"/>
              </a:rPr>
              <a:t>l</a:t>
            </a:r>
            <a:r>
              <a:rPr dirty="0" smtClean="0" sz="2000" spc="5" b="1">
                <a:latin typeface="Calibri"/>
                <a:cs typeface="Calibri"/>
              </a:rPr>
              <a:t> </a:t>
            </a:r>
            <a:r>
              <a:rPr dirty="0" smtClean="0" sz="2000" spc="-5" b="1">
                <a:latin typeface="Calibri"/>
                <a:cs typeface="Calibri"/>
              </a:rPr>
              <a:t>a</a:t>
            </a:r>
            <a:r>
              <a:rPr dirty="0" smtClean="0" sz="2000" spc="0" b="1">
                <a:latin typeface="Calibri"/>
                <a:cs typeface="Calibri"/>
              </a:rPr>
              <a:t>m</a:t>
            </a:r>
            <a:r>
              <a:rPr dirty="0" smtClean="0" sz="2000" spc="5" b="1">
                <a:latin typeface="Calibri"/>
                <a:cs typeface="Calibri"/>
              </a:rPr>
              <a:t>p</a:t>
            </a:r>
            <a:r>
              <a:rPr dirty="0" smtClean="0" sz="2000" spc="5" b="1">
                <a:latin typeface="Calibri"/>
                <a:cs typeface="Calibri"/>
              </a:rPr>
              <a:t>u</a:t>
            </a:r>
            <a:r>
              <a:rPr dirty="0" smtClean="0" sz="2000" spc="0" b="1">
                <a:latin typeface="Calibri"/>
                <a:cs typeface="Calibri"/>
              </a:rPr>
              <a:t>ll</a:t>
            </a:r>
            <a:r>
              <a:rPr dirty="0" smtClean="0" sz="2000" spc="-10" b="1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000" spc="-10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tum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v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35">
                <a:latin typeface="Calibri"/>
                <a:cs typeface="Calibri"/>
              </a:rPr>
              <a:t> 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o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ft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but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qu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k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tu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ns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o the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ane</a:t>
            </a:r>
            <a:endParaRPr sz="2000">
              <a:latin typeface="Calibri"/>
              <a:cs typeface="Calibri"/>
            </a:endParaRPr>
          </a:p>
          <a:p>
            <a:pPr marL="354965" marR="11430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10209" algn="l"/>
              </a:tabLst>
            </a:pPr>
            <a:r>
              <a:rPr dirty="0" smtClean="0" sz="2000" spc="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v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-175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tum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4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15">
                <a:latin typeface="Calibri"/>
                <a:cs typeface="Calibri"/>
              </a:rPr>
              <a:t>o</a:t>
            </a:r>
            <a:r>
              <a:rPr dirty="0" smtClean="0" sz="2000" spc="-20">
                <a:latin typeface="Calibri"/>
                <a:cs typeface="Calibri"/>
              </a:rPr>
              <a:t>w</a:t>
            </a:r>
            <a:r>
              <a:rPr dirty="0" smtClean="0" sz="2000" spc="0">
                <a:latin typeface="Calibri"/>
                <a:cs typeface="Calibri"/>
              </a:rPr>
              <a:t>s </a:t>
            </a:r>
            <a:r>
              <a:rPr dirty="0" smtClean="0" sz="2000" spc="0" b="1">
                <a:latin typeface="Calibri"/>
                <a:cs typeface="Calibri"/>
              </a:rPr>
              <a:t>t</a:t>
            </a:r>
            <a:r>
              <a:rPr dirty="0" smtClean="0" sz="2000" spc="5" b="1">
                <a:latin typeface="Calibri"/>
                <a:cs typeface="Calibri"/>
              </a:rPr>
              <a:t>h</a:t>
            </a:r>
            <a:r>
              <a:rPr dirty="0" smtClean="0" sz="2000" spc="0" b="1">
                <a:latin typeface="Calibri"/>
                <a:cs typeface="Calibri"/>
              </a:rPr>
              <a:t>e</a:t>
            </a:r>
            <a:r>
              <a:rPr dirty="0" smtClean="0" sz="2000" spc="-25" b="1">
                <a:latin typeface="Calibri"/>
                <a:cs typeface="Calibri"/>
              </a:rPr>
              <a:t> </a:t>
            </a:r>
            <a:r>
              <a:rPr dirty="0" smtClean="0" sz="2000" spc="-5" b="1">
                <a:latin typeface="Calibri"/>
                <a:cs typeface="Calibri"/>
              </a:rPr>
              <a:t>a</a:t>
            </a:r>
            <a:r>
              <a:rPr dirty="0" smtClean="0" sz="2000" spc="-20" b="1">
                <a:latin typeface="Calibri"/>
                <a:cs typeface="Calibri"/>
              </a:rPr>
              <a:t>n</a:t>
            </a:r>
            <a:r>
              <a:rPr dirty="0" smtClean="0" sz="2000" spc="-25" b="1">
                <a:latin typeface="Calibri"/>
                <a:cs typeface="Calibri"/>
              </a:rPr>
              <a:t>t</a:t>
            </a:r>
            <a:r>
              <a:rPr dirty="0" smtClean="0" sz="2000" spc="-5" b="1">
                <a:latin typeface="Calibri"/>
                <a:cs typeface="Calibri"/>
              </a:rPr>
              <a:t>e</a:t>
            </a:r>
            <a:r>
              <a:rPr dirty="0" smtClean="0" sz="2000" spc="-10" b="1">
                <a:latin typeface="Calibri"/>
                <a:cs typeface="Calibri"/>
              </a:rPr>
              <a:t>r</a:t>
            </a:r>
            <a:r>
              <a:rPr dirty="0" smtClean="0" sz="2000" spc="0" b="1">
                <a:latin typeface="Calibri"/>
                <a:cs typeface="Calibri"/>
              </a:rPr>
              <a:t>ior</a:t>
            </a:r>
            <a:r>
              <a:rPr dirty="0" smtClean="0" sz="2000" spc="-5" b="1">
                <a:latin typeface="Calibri"/>
                <a:cs typeface="Calibri"/>
              </a:rPr>
              <a:t> </a:t>
            </a:r>
            <a:r>
              <a:rPr dirty="0" smtClean="0" sz="2000" spc="-15" b="1">
                <a:latin typeface="Calibri"/>
                <a:cs typeface="Calibri"/>
              </a:rPr>
              <a:t>c</a:t>
            </a:r>
            <a:r>
              <a:rPr dirty="0" smtClean="0" sz="2000" spc="0" b="1">
                <a:latin typeface="Calibri"/>
                <a:cs typeface="Calibri"/>
              </a:rPr>
              <a:t>o</a:t>
            </a:r>
            <a:r>
              <a:rPr dirty="0" smtClean="0" sz="2000" spc="5" b="1">
                <a:latin typeface="Calibri"/>
                <a:cs typeface="Calibri"/>
              </a:rPr>
              <a:t>n</a:t>
            </a:r>
            <a:r>
              <a:rPr dirty="0" smtClean="0" sz="2000" spc="-15" b="1">
                <a:latin typeface="Calibri"/>
                <a:cs typeface="Calibri"/>
              </a:rPr>
              <a:t>c</a:t>
            </a:r>
            <a:r>
              <a:rPr dirty="0" smtClean="0" sz="2000" spc="-30" b="1">
                <a:latin typeface="Calibri"/>
                <a:cs typeface="Calibri"/>
              </a:rPr>
              <a:t>a</a:t>
            </a:r>
            <a:r>
              <a:rPr dirty="0" smtClean="0" sz="2000" spc="-5" b="1">
                <a:latin typeface="Calibri"/>
                <a:cs typeface="Calibri"/>
              </a:rPr>
              <a:t>v</a:t>
            </a:r>
            <a:r>
              <a:rPr dirty="0" smtClean="0" sz="2000" spc="0" b="1">
                <a:latin typeface="Calibri"/>
                <a:cs typeface="Calibri"/>
              </a:rPr>
              <a:t>ity</a:t>
            </a:r>
            <a:r>
              <a:rPr dirty="0" smtClean="0" sz="2000" spc="-40" b="1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um</a:t>
            </a:r>
            <a:r>
              <a:rPr dirty="0" smtClean="0" sz="2000" spc="0">
                <a:latin typeface="Calibri"/>
                <a:cs typeface="Calibri"/>
              </a:rPr>
              <a:t> b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-4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e</a:t>
            </a:r>
            <a:r>
              <a:rPr dirty="0" smtClean="0" sz="2000" spc="-3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nd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1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30">
                <a:latin typeface="Calibri"/>
                <a:cs typeface="Calibri"/>
              </a:rPr>
              <a:t>w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3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ba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k</a:t>
            </a:r>
            <a:r>
              <a:rPr dirty="0" smtClean="0" sz="2000" spc="-30">
                <a:latin typeface="Calibri"/>
                <a:cs typeface="Calibri"/>
              </a:rPr>
              <a:t>w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t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jun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th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anal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anal</a:t>
            </a:r>
            <a:endParaRPr sz="2000">
              <a:latin typeface="Calibri"/>
              <a:cs typeface="Calibri"/>
            </a:endParaRPr>
          </a:p>
          <a:p>
            <a:pPr marL="354965" marR="1270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2000" b="1">
                <a:latin typeface="Calibri"/>
                <a:cs typeface="Calibri"/>
              </a:rPr>
              <a:t>T</a:t>
            </a:r>
            <a:r>
              <a:rPr dirty="0" smtClean="0" sz="2000" spc="5" b="1">
                <a:latin typeface="Calibri"/>
                <a:cs typeface="Calibri"/>
              </a:rPr>
              <a:t>h</a:t>
            </a:r>
            <a:r>
              <a:rPr dirty="0" smtClean="0" sz="2000" spc="0" b="1">
                <a:latin typeface="Calibri"/>
                <a:cs typeface="Calibri"/>
              </a:rPr>
              <a:t>e</a:t>
            </a:r>
            <a:r>
              <a:rPr dirty="0" smtClean="0" sz="2000" spc="-25" b="1">
                <a:latin typeface="Calibri"/>
                <a:cs typeface="Calibri"/>
              </a:rPr>
              <a:t> </a:t>
            </a:r>
            <a:r>
              <a:rPr dirty="0" smtClean="0" sz="2000" spc="5" b="1">
                <a:latin typeface="Calibri"/>
                <a:cs typeface="Calibri"/>
              </a:rPr>
              <a:t>p</a:t>
            </a:r>
            <a:r>
              <a:rPr dirty="0" smtClean="0" sz="2000" spc="5" b="1">
                <a:latin typeface="Calibri"/>
                <a:cs typeface="Calibri"/>
              </a:rPr>
              <a:t>u</a:t>
            </a:r>
            <a:r>
              <a:rPr dirty="0" smtClean="0" sz="2000" spc="5" b="1">
                <a:latin typeface="Calibri"/>
                <a:cs typeface="Calibri"/>
              </a:rPr>
              <a:t>b</a:t>
            </a:r>
            <a:r>
              <a:rPr dirty="0" smtClean="0" sz="2000" spc="0" b="1">
                <a:latin typeface="Calibri"/>
                <a:cs typeface="Calibri"/>
              </a:rPr>
              <a:t>o</a:t>
            </a:r>
            <a:r>
              <a:rPr dirty="0" smtClean="0" sz="2000" spc="-30" b="1">
                <a:latin typeface="Calibri"/>
                <a:cs typeface="Calibri"/>
              </a:rPr>
              <a:t>r</a:t>
            </a:r>
            <a:r>
              <a:rPr dirty="0" smtClean="0" sz="2000" spc="-5" b="1">
                <a:latin typeface="Calibri"/>
                <a:cs typeface="Calibri"/>
              </a:rPr>
              <a:t>e</a:t>
            </a:r>
            <a:r>
              <a:rPr dirty="0" smtClean="0" sz="2000" spc="0" b="1">
                <a:latin typeface="Calibri"/>
                <a:cs typeface="Calibri"/>
              </a:rPr>
              <a:t>c</a:t>
            </a:r>
            <a:r>
              <a:rPr dirty="0" smtClean="0" sz="2000" spc="-25" b="1">
                <a:latin typeface="Calibri"/>
                <a:cs typeface="Calibri"/>
              </a:rPr>
              <a:t>t</a:t>
            </a:r>
            <a:r>
              <a:rPr dirty="0" smtClean="0" sz="2000" spc="-5" b="1">
                <a:latin typeface="Calibri"/>
                <a:cs typeface="Calibri"/>
              </a:rPr>
              <a:t>a</a:t>
            </a:r>
            <a:r>
              <a:rPr dirty="0" smtClean="0" sz="2000" spc="0" b="1">
                <a:latin typeface="Calibri"/>
                <a:cs typeface="Calibri"/>
              </a:rPr>
              <a:t>lis</a:t>
            </a:r>
            <a:r>
              <a:rPr dirty="0" smtClean="0" sz="2000" spc="-30" b="1">
                <a:latin typeface="Calibri"/>
                <a:cs typeface="Calibri"/>
              </a:rPr>
              <a:t> </a:t>
            </a:r>
            <a:r>
              <a:rPr dirty="0" smtClean="0" sz="2000" spc="5" b="1">
                <a:latin typeface="Calibri"/>
                <a:cs typeface="Calibri"/>
              </a:rPr>
              <a:t>p</a:t>
            </a:r>
            <a:r>
              <a:rPr dirty="0" smtClean="0" sz="2000" spc="0" b="1">
                <a:latin typeface="Calibri"/>
                <a:cs typeface="Calibri"/>
              </a:rPr>
              <a:t>o</a:t>
            </a:r>
            <a:r>
              <a:rPr dirty="0" smtClean="0" sz="2000" spc="-10" b="1">
                <a:latin typeface="Calibri"/>
                <a:cs typeface="Calibri"/>
              </a:rPr>
              <a:t>r</a:t>
            </a:r>
            <a:r>
              <a:rPr dirty="0" smtClean="0" sz="2000" spc="0" b="1">
                <a:latin typeface="Calibri"/>
                <a:cs typeface="Calibri"/>
              </a:rPr>
              <a:t>tion</a:t>
            </a:r>
            <a:r>
              <a:rPr dirty="0" smtClean="0" sz="2000" spc="-30" b="1">
                <a:latin typeface="Calibri"/>
                <a:cs typeface="Calibri"/>
              </a:rPr>
              <a:t> </a:t>
            </a:r>
            <a:r>
              <a:rPr dirty="0" smtClean="0" sz="2000" spc="0" b="1">
                <a:latin typeface="Calibri"/>
                <a:cs typeface="Calibri"/>
              </a:rPr>
              <a:t>of</a:t>
            </a:r>
            <a:r>
              <a:rPr dirty="0" smtClean="0" sz="2000" spc="-10" b="1">
                <a:latin typeface="Calibri"/>
                <a:cs typeface="Calibri"/>
              </a:rPr>
              <a:t> </a:t>
            </a:r>
            <a:r>
              <a:rPr dirty="0" smtClean="0" sz="2000" spc="0" b="1">
                <a:latin typeface="Calibri"/>
                <a:cs typeface="Calibri"/>
              </a:rPr>
              <a:t>t</a:t>
            </a:r>
            <a:r>
              <a:rPr dirty="0" smtClean="0" sz="2000" spc="5" b="1">
                <a:latin typeface="Calibri"/>
                <a:cs typeface="Calibri"/>
              </a:rPr>
              <a:t>h</a:t>
            </a:r>
            <a:r>
              <a:rPr dirty="0" smtClean="0" sz="2000" spc="0" b="1">
                <a:latin typeface="Calibri"/>
                <a:cs typeface="Calibri"/>
              </a:rPr>
              <a:t>e</a:t>
            </a:r>
            <a:r>
              <a:rPr dirty="0" smtClean="0" sz="2000" spc="-10" b="1">
                <a:latin typeface="Calibri"/>
                <a:cs typeface="Calibri"/>
              </a:rPr>
              <a:t> </a:t>
            </a:r>
            <a:r>
              <a:rPr dirty="0" smtClean="0" sz="2000" spc="0" b="1">
                <a:latin typeface="Calibri"/>
                <a:cs typeface="Calibri"/>
              </a:rPr>
              <a:t>l</a:t>
            </a:r>
            <a:r>
              <a:rPr dirty="0" smtClean="0" sz="2000" spc="-15" b="1">
                <a:latin typeface="Calibri"/>
                <a:cs typeface="Calibri"/>
              </a:rPr>
              <a:t>e</a:t>
            </a:r>
            <a:r>
              <a:rPr dirty="0" smtClean="0" sz="2000" spc="-25" b="1">
                <a:latin typeface="Calibri"/>
                <a:cs typeface="Calibri"/>
              </a:rPr>
              <a:t>v</a:t>
            </a:r>
            <a:r>
              <a:rPr dirty="0" smtClean="0" sz="2000" spc="-30" b="1">
                <a:latin typeface="Calibri"/>
                <a:cs typeface="Calibri"/>
              </a:rPr>
              <a:t>a</a:t>
            </a:r>
            <a:r>
              <a:rPr dirty="0" smtClean="0" sz="2000" spc="-25" b="1">
                <a:latin typeface="Calibri"/>
                <a:cs typeface="Calibri"/>
              </a:rPr>
              <a:t>t</a:t>
            </a:r>
            <a:r>
              <a:rPr dirty="0" smtClean="0" sz="2000" spc="0" b="1">
                <a:latin typeface="Calibri"/>
                <a:cs typeface="Calibri"/>
              </a:rPr>
              <a:t>or</a:t>
            </a:r>
            <a:r>
              <a:rPr dirty="0" smtClean="0" sz="2000" spc="-5" b="1">
                <a:latin typeface="Calibri"/>
                <a:cs typeface="Calibri"/>
              </a:rPr>
              <a:t> </a:t>
            </a:r>
            <a:r>
              <a:rPr dirty="0" smtClean="0" sz="2000" spc="-5" b="1">
                <a:latin typeface="Calibri"/>
                <a:cs typeface="Calibri"/>
              </a:rPr>
              <a:t>a</a:t>
            </a:r>
            <a:r>
              <a:rPr dirty="0" smtClean="0" sz="2000" spc="5" b="1">
                <a:latin typeface="Calibri"/>
                <a:cs typeface="Calibri"/>
              </a:rPr>
              <a:t>n</a:t>
            </a:r>
            <a:r>
              <a:rPr dirty="0" smtClean="0" sz="2000" spc="0" b="1">
                <a:latin typeface="Calibri"/>
                <a:cs typeface="Calibri"/>
              </a:rPr>
              <a:t>i</a:t>
            </a:r>
            <a:r>
              <a:rPr dirty="0" smtClean="0" sz="2000" spc="-10" b="1">
                <a:latin typeface="Calibri"/>
                <a:cs typeface="Calibri"/>
              </a:rPr>
              <a:t> </a:t>
            </a:r>
            <a:r>
              <a:rPr dirty="0" smtClean="0" sz="2000" spc="0" b="1">
                <a:latin typeface="Calibri"/>
                <a:cs typeface="Calibri"/>
              </a:rPr>
              <a:t>m</a:t>
            </a:r>
            <a:r>
              <a:rPr dirty="0" smtClean="0" sz="2000" spc="5" b="1">
                <a:latin typeface="Calibri"/>
                <a:cs typeface="Calibri"/>
              </a:rPr>
              <a:t>u</a:t>
            </a:r>
            <a:r>
              <a:rPr dirty="0" smtClean="0" sz="2000" spc="0" b="1">
                <a:latin typeface="Calibri"/>
                <a:cs typeface="Calibri"/>
              </a:rPr>
              <a:t>scl</a:t>
            </a:r>
            <a:r>
              <a:rPr dirty="0" smtClean="0" sz="2000" spc="-5" b="1">
                <a:latin typeface="Calibri"/>
                <a:cs typeface="Calibri"/>
              </a:rPr>
              <a:t>e</a:t>
            </a:r>
            <a:r>
              <a:rPr dirty="0" smtClean="0" sz="2000" spc="0" b="1">
                <a:latin typeface="Calibri"/>
                <a:cs typeface="Calibri"/>
              </a:rPr>
              <a:t>s</a:t>
            </a:r>
            <a:r>
              <a:rPr dirty="0" smtClean="0" sz="2000" spc="-25" b="1">
                <a:latin typeface="Calibri"/>
                <a:cs typeface="Calibri"/>
              </a:rPr>
              <a:t> </a:t>
            </a:r>
            <a:r>
              <a:rPr dirty="0" smtClean="0" sz="2000" spc="-4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t the</a:t>
            </a:r>
            <a:r>
              <a:rPr dirty="0" smtClean="0" sz="2000" spc="0">
                <a:latin typeface="Calibri"/>
                <a:cs typeface="Calibri"/>
              </a:rPr>
              <a:t> jun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3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tum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th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anal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anal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and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pu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pa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t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15">
                <a:latin typeface="Calibri"/>
                <a:cs typeface="Calibri"/>
              </a:rPr>
              <a:t>o</a:t>
            </a:r>
            <a:r>
              <a:rPr dirty="0" smtClean="0" sz="2000" spc="-20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4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10">
                <a:latin typeface="Calibri"/>
                <a:cs typeface="Calibri"/>
              </a:rPr>
              <a:t>r</a:t>
            </a:r>
            <a:r>
              <a:rPr dirty="0" smtClean="0" sz="2000" spc="-30">
                <a:latin typeface="Calibri"/>
                <a:cs typeface="Calibri"/>
              </a:rPr>
              <a:t>w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-3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du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-3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an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5">
                <a:latin typeface="Calibri"/>
                <a:cs typeface="Calibri"/>
              </a:rPr>
              <a:t>g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3327" y="761901"/>
            <a:ext cx="1603375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95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10">
                <a:latin typeface="Calibri"/>
                <a:cs typeface="Calibri"/>
              </a:rPr>
              <a:t>t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5">
                <a:latin typeface="Calibri"/>
                <a:cs typeface="Calibri"/>
              </a:rPr>
              <a:t>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8548" y="1682876"/>
            <a:ext cx="8152713" cy="5328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7552" y="1426463"/>
            <a:ext cx="7808976" cy="329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223759" y="4809744"/>
            <a:ext cx="2011679" cy="292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24127" y="5650991"/>
            <a:ext cx="1810511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236976" y="5376671"/>
            <a:ext cx="2304288" cy="658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669279" y="5303520"/>
            <a:ext cx="3493008" cy="365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25059" y="2006091"/>
            <a:ext cx="2047239" cy="407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9456" sz="3525" spc="-345">
                <a:latin typeface="Arial"/>
                <a:cs typeface="Arial"/>
              </a:rPr>
              <a:t>"</a:t>
            </a:r>
            <a:r>
              <a:rPr dirty="0" smtClean="0" baseline="9456" sz="3525" spc="-1320">
                <a:latin typeface="Arial"/>
                <a:cs typeface="Arial"/>
              </a:rPr>
              <a:t>U</a:t>
            </a:r>
            <a:r>
              <a:rPr dirty="0" smtClean="0" sz="2600" spc="-415">
                <a:latin typeface="Times New Roman"/>
                <a:cs typeface="Times New Roman"/>
              </a:rPr>
              <a:t>,P.</a:t>
            </a:r>
            <a:r>
              <a:rPr dirty="0" smtClean="0" sz="2600" spc="-655">
                <a:latin typeface="Times New Roman"/>
                <a:cs typeface="Times New Roman"/>
              </a:rPr>
              <a:t>.</a:t>
            </a:r>
            <a:r>
              <a:rPr dirty="0" smtClean="0" baseline="8888" sz="3750" spc="-1560">
                <a:latin typeface="Arial"/>
                <a:cs typeface="Arial"/>
              </a:rPr>
              <a:t>n</a:t>
            </a:r>
            <a:r>
              <a:rPr dirty="0" smtClean="0" sz="2600" spc="-295">
                <a:latin typeface="Times New Roman"/>
                <a:cs typeface="Times New Roman"/>
              </a:rPr>
              <a:t>..</a:t>
            </a:r>
            <a:r>
              <a:rPr dirty="0" smtClean="0" sz="2600" spc="-615">
                <a:latin typeface="Times New Roman"/>
                <a:cs typeface="Times New Roman"/>
              </a:rPr>
              <a:t>,</a:t>
            </a:r>
            <a:r>
              <a:rPr dirty="0" smtClean="0" baseline="8888" sz="3750" spc="-1620">
                <a:latin typeface="Arial"/>
                <a:cs typeface="Arial"/>
              </a:rPr>
              <a:t>a</a:t>
            </a:r>
            <a:r>
              <a:rPr dirty="0" smtClean="0" sz="2600" spc="-295">
                <a:latin typeface="Times New Roman"/>
                <a:cs typeface="Times New Roman"/>
              </a:rPr>
              <a:t>.</a:t>
            </a:r>
            <a:r>
              <a:rPr dirty="0" smtClean="0" sz="2600" spc="-215">
                <a:latin typeface="Times New Roman"/>
                <a:cs typeface="Times New Roman"/>
              </a:rPr>
              <a:t>,</a:t>
            </a:r>
            <a:r>
              <a:rPr dirty="0" smtClean="0" baseline="8888" sz="3750" spc="-615">
                <a:latin typeface="Arial"/>
                <a:cs typeface="Arial"/>
              </a:rPr>
              <a:t>f</a:t>
            </a:r>
            <a:r>
              <a:rPr dirty="0" smtClean="0" sz="2600" spc="-495">
                <a:latin typeface="Times New Roman"/>
                <a:cs typeface="Times New Roman"/>
              </a:rPr>
              <a:t>.</a:t>
            </a:r>
            <a:r>
              <a:rPr dirty="0" smtClean="0" sz="2600" spc="-550">
                <a:latin typeface="Times New Roman"/>
                <a:cs typeface="Times New Roman"/>
              </a:rPr>
              <a:t>,</a:t>
            </a:r>
            <a:r>
              <a:rPr dirty="0" smtClean="0" baseline="8888" sz="3750" spc="-1410">
                <a:latin typeface="Arial"/>
                <a:cs typeface="Arial"/>
              </a:rPr>
              <a:t>F</a:t>
            </a:r>
            <a:r>
              <a:rPr dirty="0" smtClean="0" sz="800" spc="120">
                <a:latin typeface="Arial"/>
                <a:cs typeface="Arial"/>
              </a:rPr>
              <a:t>I</a:t>
            </a:r>
            <a:r>
              <a:rPr dirty="0" smtClean="0" sz="800" spc="45">
                <a:latin typeface="Arial"/>
                <a:cs typeface="Arial"/>
              </a:rPr>
              <a:t>I</a:t>
            </a:r>
            <a:r>
              <a:rPr dirty="0" smtClean="0" baseline="8888" sz="3750" spc="-525">
                <a:latin typeface="Arial"/>
                <a:cs typeface="Arial"/>
              </a:rPr>
              <a:t>&amp;</a:t>
            </a:r>
            <a:r>
              <a:rPr dirty="0" smtClean="0" baseline="8888" sz="3750" spc="-284">
                <a:latin typeface="Arial"/>
                <a:cs typeface="Arial"/>
              </a:rPr>
              <a:t>r</a:t>
            </a:r>
            <a:r>
              <a:rPr dirty="0" smtClean="0" sz="800" spc="-270">
                <a:latin typeface="Arial"/>
                <a:cs typeface="Arial"/>
              </a:rPr>
              <a:t>"</a:t>
            </a:r>
            <a:r>
              <a:rPr dirty="0" smtClean="0" baseline="8888" sz="3750" spc="-225">
                <a:latin typeface="Arial"/>
                <a:cs typeface="Arial"/>
              </a:rPr>
              <a:t>.</a:t>
            </a:r>
            <a:r>
              <a:rPr dirty="0" smtClean="0" baseline="8888" sz="3750" spc="-1439">
                <a:latin typeface="Arial"/>
                <a:cs typeface="Arial"/>
              </a:rPr>
              <a:t>n</a:t>
            </a:r>
            <a:r>
              <a:rPr dirty="0" smtClean="0" sz="800" spc="-150">
                <a:latin typeface="Arial"/>
                <a:cs typeface="Arial"/>
              </a:rPr>
              <a:t>""""</a:t>
            </a:r>
            <a:r>
              <a:rPr dirty="0" smtClean="0" sz="800" spc="-100">
                <a:latin typeface="Arial"/>
                <a:cs typeface="Arial"/>
              </a:rPr>
              <a:t> </a:t>
            </a:r>
            <a:r>
              <a:rPr dirty="0" smtClean="0" baseline="8888" sz="3750" spc="-345">
                <a:latin typeface="Arial"/>
                <a:cs typeface="Arial"/>
              </a:rPr>
              <a:t>t</a:t>
            </a:r>
            <a:r>
              <a:rPr dirty="0" smtClean="0" sz="800" spc="-150">
                <a:latin typeface="Arial"/>
                <a:cs typeface="Arial"/>
              </a:rPr>
              <a:t>.</a:t>
            </a:r>
            <a:r>
              <a:rPr dirty="0" smtClean="0" baseline="8888" sz="3750" spc="-1725">
                <a:latin typeface="Arial"/>
                <a:cs typeface="Arial"/>
              </a:rPr>
              <a:t>c</a:t>
            </a:r>
            <a:r>
              <a:rPr dirty="0" smtClean="0" sz="800" spc="20">
                <a:latin typeface="Arial"/>
                <a:cs typeface="Arial"/>
              </a:rPr>
              <a:t>,</a:t>
            </a:r>
            <a:r>
              <a:rPr dirty="0" smtClean="0" sz="800" spc="-145">
                <a:latin typeface="Arial"/>
                <a:cs typeface="Arial"/>
              </a:rPr>
              <a:t>"</a:t>
            </a:r>
            <a:r>
              <a:rPr dirty="0" smtClean="0" sz="800" spc="-145">
                <a:latin typeface="Arial"/>
                <a:cs typeface="Arial"/>
              </a:rPr>
              <a:t> </a:t>
            </a:r>
            <a:r>
              <a:rPr dirty="0" smtClean="0" sz="800" spc="60">
                <a:latin typeface="Arial"/>
                <a:cs typeface="Arial"/>
              </a:rPr>
              <a:t> </a:t>
            </a:r>
            <a:r>
              <a:rPr dirty="0" smtClean="0" baseline="8888" sz="3750" spc="-1335">
                <a:latin typeface="Arial"/>
                <a:cs typeface="Arial"/>
              </a:rPr>
              <a:t>u</a:t>
            </a:r>
            <a:r>
              <a:rPr dirty="0" smtClean="0" sz="800" spc="-150">
                <a:latin typeface="Arial"/>
                <a:cs typeface="Arial"/>
              </a:rPr>
              <a:t>",</a:t>
            </a:r>
            <a:r>
              <a:rPr dirty="0" smtClean="0" sz="800" spc="-150">
                <a:latin typeface="Arial"/>
                <a:cs typeface="Arial"/>
              </a:rPr>
              <a:t> </a:t>
            </a:r>
            <a:r>
              <a:rPr dirty="0" smtClean="0" sz="800" spc="-55">
                <a:latin typeface="Arial"/>
                <a:cs typeface="Arial"/>
              </a:rPr>
              <a:t> </a:t>
            </a:r>
            <a:r>
              <a:rPr dirty="0" smtClean="0" baseline="8888" sz="3750" spc="-982">
                <a:latin typeface="Arial"/>
                <a:cs typeface="Arial"/>
              </a:rPr>
              <a:t>r</a:t>
            </a:r>
            <a:r>
              <a:rPr dirty="0" smtClean="0" sz="800" spc="-145">
                <a:latin typeface="Arial"/>
                <a:cs typeface="Arial"/>
              </a:rPr>
              <a:t>"</a:t>
            </a:r>
            <a:r>
              <a:rPr dirty="0" smtClean="0" sz="800" spc="-145">
                <a:latin typeface="Arial"/>
                <a:cs typeface="Arial"/>
              </a:rPr>
              <a:t> </a:t>
            </a:r>
            <a:r>
              <a:rPr dirty="0" smtClean="0" sz="800" spc="-105">
                <a:latin typeface="Arial"/>
                <a:cs typeface="Arial"/>
              </a:rPr>
              <a:t> </a:t>
            </a:r>
            <a:r>
              <a:rPr dirty="0" smtClean="0" baseline="8888" sz="3750" spc="-375">
                <a:latin typeface="Arial"/>
                <a:cs typeface="Arial"/>
              </a:rPr>
              <a:t>v</a:t>
            </a:r>
            <a:r>
              <a:rPr dirty="0" smtClean="0" baseline="8888" sz="3750" spc="-1612">
                <a:latin typeface="Arial"/>
                <a:cs typeface="Arial"/>
              </a:rPr>
              <a:t>e</a:t>
            </a:r>
            <a:r>
              <a:rPr dirty="0" smtClean="0" sz="800" spc="-70">
                <a:latin typeface="Arial"/>
                <a:cs typeface="Arial"/>
              </a:rPr>
              <a:t>"""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3043" y="1968500"/>
            <a:ext cx="154940" cy="390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500" spc="-365">
                <a:latin typeface="Arial"/>
                <a:cs typeface="Arial"/>
              </a:rPr>
              <a:t>...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47252" y="2379471"/>
            <a:ext cx="309245" cy="450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900" spc="-345">
                <a:latin typeface="Arial"/>
                <a:cs typeface="Arial"/>
              </a:rPr>
              <a:t>'</a:t>
            </a:r>
            <a:r>
              <a:rPr dirty="0" smtClean="0" baseline="-55555" sz="600" spc="0">
                <a:latin typeface="Arial"/>
                <a:cs typeface="Arial"/>
              </a:rPr>
              <a:t>"</a:t>
            </a:r>
            <a:r>
              <a:rPr dirty="0" smtClean="0" baseline="-55555" sz="600" spc="15">
                <a:latin typeface="Arial"/>
                <a:cs typeface="Arial"/>
              </a:rPr>
              <a:t> </a:t>
            </a:r>
            <a:r>
              <a:rPr dirty="0" smtClean="0" sz="2900" spc="-355">
                <a:latin typeface="Arial"/>
                <a:cs typeface="Arial"/>
              </a:rPr>
              <a:t>B</a:t>
            </a:r>
            <a:r>
              <a:rPr dirty="0" smtClean="0" baseline="-55555" sz="600" spc="0">
                <a:latin typeface="Arial"/>
                <a:cs typeface="Arial"/>
              </a:rPr>
              <a:t>"</a:t>
            </a:r>
            <a:endParaRPr baseline="-55555"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6563" y="5229352"/>
            <a:ext cx="2999740" cy="704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 spc="-220" i="1">
                <a:latin typeface="Arial"/>
                <a:cs typeface="Arial"/>
              </a:rPr>
              <a:t>Fig,</a:t>
            </a:r>
            <a:r>
              <a:rPr dirty="0" smtClean="0" sz="2600" spc="-270" i="1">
                <a:latin typeface="Arial"/>
                <a:cs typeface="Arial"/>
              </a:rPr>
              <a:t> </a:t>
            </a:r>
            <a:r>
              <a:rPr dirty="0" smtClean="0" sz="2600" spc="-275" i="1">
                <a:latin typeface="Times New Roman"/>
                <a:cs typeface="Times New Roman"/>
              </a:rPr>
              <a:t>33./Z:</a:t>
            </a:r>
            <a:r>
              <a:rPr dirty="0" smtClean="0" sz="2600" spc="-275" i="1">
                <a:latin typeface="Times New Roman"/>
                <a:cs typeface="Times New Roman"/>
              </a:rPr>
              <a:t> </a:t>
            </a:r>
            <a:r>
              <a:rPr dirty="0" smtClean="0" sz="2600" spc="-325" i="1">
                <a:latin typeface="Times New Roman"/>
                <a:cs typeface="Times New Roman"/>
              </a:rPr>
              <a:t> </a:t>
            </a:r>
            <a:r>
              <a:rPr dirty="0" smtClean="0" sz="2350" spc="95" i="1">
                <a:latin typeface="Arial"/>
                <a:cs typeface="Arial"/>
              </a:rPr>
              <a:t>t;tmJDtUI</a:t>
            </a:r>
            <a:r>
              <a:rPr dirty="0" smtClean="0" sz="2350" spc="60" i="1">
                <a:latin typeface="Arial"/>
                <a:cs typeface="Arial"/>
              </a:rPr>
              <a:t> </a:t>
            </a:r>
            <a:r>
              <a:rPr dirty="0" smtClean="0" sz="2350" spc="55" i="1">
                <a:latin typeface="Arial"/>
                <a:cs typeface="Arial"/>
              </a:rPr>
              <a:t>/</a:t>
            </a:r>
            <a:r>
              <a:rPr dirty="0" smtClean="0" sz="2350" spc="75" i="1">
                <a:latin typeface="Arial"/>
                <a:cs typeface="Arial"/>
              </a:rPr>
              <a:t>)</a:t>
            </a:r>
            <a:r>
              <a:rPr dirty="0" smtClean="0" sz="2350" spc="55" i="1">
                <a:latin typeface="Arial"/>
                <a:cs typeface="Arial"/>
              </a:rPr>
              <a:t>f</a:t>
            </a:r>
            <a:endParaRPr sz="23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/>
          </a:p>
          <a:p>
            <a:pPr marL="1941830">
              <a:lnSpc>
                <a:spcPct val="100000"/>
              </a:lnSpc>
            </a:pPr>
            <a:r>
              <a:rPr dirty="0" smtClean="0" sz="1500" spc="175" i="1">
                <a:latin typeface="Arial"/>
                <a:cs typeface="Arial"/>
              </a:rPr>
              <a:t>:;ICJ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8170" y="768553"/>
            <a:ext cx="5232973" cy="3125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634010" y="3798006"/>
            <a:ext cx="604565" cy="94487"/>
          </a:xfrm>
          <a:custGeom>
            <a:avLst/>
            <a:gdLst/>
            <a:ahLst/>
            <a:cxnLst/>
            <a:rect l="l" t="t" r="r" b="b"/>
            <a:pathLst>
              <a:path w="604565" h="94487">
                <a:moveTo>
                  <a:pt x="604565" y="38099"/>
                </a:moveTo>
                <a:lnTo>
                  <a:pt x="599993" y="0"/>
                </a:lnTo>
                <a:lnTo>
                  <a:pt x="0" y="94487"/>
                </a:lnTo>
                <a:lnTo>
                  <a:pt x="246908" y="94487"/>
                </a:lnTo>
                <a:lnTo>
                  <a:pt x="604565" y="3809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978170" y="3892295"/>
            <a:ext cx="5232973" cy="3191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787850" y="3892493"/>
            <a:ext cx="1093069" cy="192008"/>
          </a:xfrm>
          <a:custGeom>
            <a:avLst/>
            <a:gdLst/>
            <a:ahLst/>
            <a:cxnLst/>
            <a:rect l="l" t="t" r="r" b="b"/>
            <a:pathLst>
              <a:path w="1093069" h="192008">
                <a:moveTo>
                  <a:pt x="110582" y="115840"/>
                </a:moveTo>
                <a:lnTo>
                  <a:pt x="105140" y="79232"/>
                </a:lnTo>
                <a:lnTo>
                  <a:pt x="0" y="152384"/>
                </a:lnTo>
                <a:lnTo>
                  <a:pt x="91424" y="182101"/>
                </a:lnTo>
                <a:lnTo>
                  <a:pt x="91424" y="118856"/>
                </a:lnTo>
                <a:lnTo>
                  <a:pt x="110582" y="115840"/>
                </a:lnTo>
                <a:close/>
              </a:path>
              <a:path w="1093069" h="192008">
                <a:moveTo>
                  <a:pt x="116255" y="154003"/>
                </a:moveTo>
                <a:lnTo>
                  <a:pt x="110582" y="115840"/>
                </a:lnTo>
                <a:lnTo>
                  <a:pt x="91424" y="118856"/>
                </a:lnTo>
                <a:lnTo>
                  <a:pt x="97520" y="156956"/>
                </a:lnTo>
                <a:lnTo>
                  <a:pt x="116255" y="154003"/>
                </a:lnTo>
                <a:close/>
              </a:path>
              <a:path w="1093069" h="192008">
                <a:moveTo>
                  <a:pt x="121904" y="192008"/>
                </a:moveTo>
                <a:lnTo>
                  <a:pt x="116255" y="154003"/>
                </a:lnTo>
                <a:lnTo>
                  <a:pt x="97520" y="156956"/>
                </a:lnTo>
                <a:lnTo>
                  <a:pt x="91424" y="118856"/>
                </a:lnTo>
                <a:lnTo>
                  <a:pt x="91424" y="182101"/>
                </a:lnTo>
                <a:lnTo>
                  <a:pt x="121904" y="192008"/>
                </a:lnTo>
                <a:close/>
              </a:path>
              <a:path w="1093069" h="192008">
                <a:moveTo>
                  <a:pt x="1093069" y="0"/>
                </a:moveTo>
                <a:lnTo>
                  <a:pt x="846160" y="0"/>
                </a:lnTo>
                <a:lnTo>
                  <a:pt x="110582" y="115840"/>
                </a:lnTo>
                <a:lnTo>
                  <a:pt x="116255" y="154003"/>
                </a:lnTo>
                <a:lnTo>
                  <a:pt x="109306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7282" y="3506925"/>
            <a:ext cx="8118475" cy="1400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464425" marR="12700">
              <a:lnSpc>
                <a:spcPct val="100000"/>
              </a:lnSpc>
            </a:pPr>
            <a:r>
              <a:rPr dirty="0" smtClean="0" sz="1800">
                <a:latin typeface="Calibri"/>
                <a:cs typeface="Calibri"/>
              </a:rPr>
              <a:t>Sa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50">
                <a:latin typeface="Calibri"/>
                <a:cs typeface="Calibri"/>
              </a:rPr>
              <a:t>r</a:t>
            </a:r>
            <a:r>
              <a:rPr dirty="0" smtClean="0" sz="1800" spc="0">
                <a:latin typeface="Calibri"/>
                <a:cs typeface="Calibri"/>
              </a:rPr>
              <a:t>al</a:t>
            </a:r>
            <a:r>
              <a:rPr dirty="0" smtClean="0" sz="1800" spc="0">
                <a:latin typeface="Calibri"/>
                <a:cs typeface="Calibri"/>
              </a:rPr>
              <a:t> f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30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x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5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800" spc="-5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1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1800" spc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1800" spc="-3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1800" spc="-15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mtClean="0" sz="1800" spc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18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25770" y="4864714"/>
            <a:ext cx="3123940" cy="76199"/>
          </a:xfrm>
          <a:custGeom>
            <a:avLst/>
            <a:gdLst/>
            <a:ahLst/>
            <a:cxnLst/>
            <a:rect l="l" t="t" r="r" b="b"/>
            <a:pathLst>
              <a:path w="3123940" h="76199">
                <a:moveTo>
                  <a:pt x="3029468" y="38099"/>
                </a:moveTo>
                <a:lnTo>
                  <a:pt x="3029468" y="0"/>
                </a:lnTo>
                <a:lnTo>
                  <a:pt x="0" y="0"/>
                </a:lnTo>
                <a:lnTo>
                  <a:pt x="0" y="38099"/>
                </a:lnTo>
                <a:lnTo>
                  <a:pt x="3029468" y="38099"/>
                </a:lnTo>
                <a:close/>
              </a:path>
              <a:path w="3123940" h="76199">
                <a:moveTo>
                  <a:pt x="3123940" y="18287"/>
                </a:moveTo>
                <a:lnTo>
                  <a:pt x="3009656" y="-38099"/>
                </a:lnTo>
                <a:lnTo>
                  <a:pt x="3009656" y="0"/>
                </a:lnTo>
                <a:lnTo>
                  <a:pt x="3029468" y="0"/>
                </a:lnTo>
                <a:lnTo>
                  <a:pt x="3029468" y="66160"/>
                </a:lnTo>
                <a:lnTo>
                  <a:pt x="3123940" y="18287"/>
                </a:lnTo>
                <a:close/>
              </a:path>
              <a:path w="3123940" h="76199">
                <a:moveTo>
                  <a:pt x="3029468" y="66160"/>
                </a:moveTo>
                <a:lnTo>
                  <a:pt x="3029468" y="38099"/>
                </a:lnTo>
                <a:lnTo>
                  <a:pt x="3009656" y="38099"/>
                </a:lnTo>
                <a:lnTo>
                  <a:pt x="3009656" y="76199"/>
                </a:lnTo>
                <a:lnTo>
                  <a:pt x="3029468" y="6616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9061" y="463783"/>
            <a:ext cx="7162205" cy="343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806802" y="974270"/>
            <a:ext cx="838139" cy="182867"/>
          </a:xfrm>
          <a:custGeom>
            <a:avLst/>
            <a:gdLst/>
            <a:ahLst/>
            <a:cxnLst/>
            <a:rect l="l" t="t" r="r" b="b"/>
            <a:pathLst>
              <a:path w="838139" h="182867">
                <a:moveTo>
                  <a:pt x="765338" y="43314"/>
                </a:moveTo>
                <a:lnTo>
                  <a:pt x="763117" y="31224"/>
                </a:lnTo>
                <a:lnTo>
                  <a:pt x="0" y="169151"/>
                </a:lnTo>
                <a:lnTo>
                  <a:pt x="1523" y="182867"/>
                </a:lnTo>
                <a:lnTo>
                  <a:pt x="765338" y="43314"/>
                </a:lnTo>
                <a:close/>
              </a:path>
              <a:path w="838139" h="182867">
                <a:moveTo>
                  <a:pt x="838139" y="22859"/>
                </a:moveTo>
                <a:lnTo>
                  <a:pt x="757382" y="0"/>
                </a:lnTo>
                <a:lnTo>
                  <a:pt x="763117" y="31224"/>
                </a:lnTo>
                <a:lnTo>
                  <a:pt x="775670" y="28955"/>
                </a:lnTo>
                <a:lnTo>
                  <a:pt x="777194" y="41147"/>
                </a:lnTo>
                <a:lnTo>
                  <a:pt x="777194" y="69958"/>
                </a:lnTo>
                <a:lnTo>
                  <a:pt x="838139" y="22859"/>
                </a:lnTo>
                <a:close/>
              </a:path>
              <a:path w="838139" h="182867">
                <a:moveTo>
                  <a:pt x="777194" y="41147"/>
                </a:moveTo>
                <a:lnTo>
                  <a:pt x="775670" y="28955"/>
                </a:lnTo>
                <a:lnTo>
                  <a:pt x="763117" y="31224"/>
                </a:lnTo>
                <a:lnTo>
                  <a:pt x="765338" y="43314"/>
                </a:lnTo>
                <a:lnTo>
                  <a:pt x="777194" y="41147"/>
                </a:lnTo>
                <a:close/>
              </a:path>
              <a:path w="838139" h="182867">
                <a:moveTo>
                  <a:pt x="777194" y="69958"/>
                </a:moveTo>
                <a:lnTo>
                  <a:pt x="777194" y="41147"/>
                </a:lnTo>
                <a:lnTo>
                  <a:pt x="765338" y="43314"/>
                </a:lnTo>
                <a:lnTo>
                  <a:pt x="771098" y="74669"/>
                </a:lnTo>
                <a:lnTo>
                  <a:pt x="777194" y="6995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873526" y="3200643"/>
            <a:ext cx="915847" cy="114299"/>
          </a:xfrm>
          <a:custGeom>
            <a:avLst/>
            <a:gdLst/>
            <a:ahLst/>
            <a:cxnLst/>
            <a:rect l="l" t="t" r="r" b="b"/>
            <a:pathLst>
              <a:path w="915847" h="114299">
                <a:moveTo>
                  <a:pt x="75748" y="70639"/>
                </a:moveTo>
                <a:lnTo>
                  <a:pt x="73151" y="38099"/>
                </a:lnTo>
                <a:lnTo>
                  <a:pt x="0" y="82295"/>
                </a:lnTo>
                <a:lnTo>
                  <a:pt x="64007" y="108150"/>
                </a:lnTo>
                <a:lnTo>
                  <a:pt x="64007" y="71627"/>
                </a:lnTo>
                <a:lnTo>
                  <a:pt x="75748" y="70639"/>
                </a:lnTo>
                <a:close/>
              </a:path>
              <a:path w="915847" h="114299">
                <a:moveTo>
                  <a:pt x="76716" y="82774"/>
                </a:moveTo>
                <a:lnTo>
                  <a:pt x="75748" y="70639"/>
                </a:lnTo>
                <a:lnTo>
                  <a:pt x="64007" y="71627"/>
                </a:lnTo>
                <a:lnTo>
                  <a:pt x="64007" y="83819"/>
                </a:lnTo>
                <a:lnTo>
                  <a:pt x="76716" y="82774"/>
                </a:lnTo>
                <a:close/>
              </a:path>
              <a:path w="915847" h="114299">
                <a:moveTo>
                  <a:pt x="79232" y="114299"/>
                </a:moveTo>
                <a:lnTo>
                  <a:pt x="76716" y="82774"/>
                </a:lnTo>
                <a:lnTo>
                  <a:pt x="64007" y="83819"/>
                </a:lnTo>
                <a:lnTo>
                  <a:pt x="64007" y="108150"/>
                </a:lnTo>
                <a:lnTo>
                  <a:pt x="79232" y="114299"/>
                </a:lnTo>
                <a:close/>
              </a:path>
              <a:path w="915847" h="114299">
                <a:moveTo>
                  <a:pt x="915847" y="13715"/>
                </a:moveTo>
                <a:lnTo>
                  <a:pt x="914323" y="0"/>
                </a:lnTo>
                <a:lnTo>
                  <a:pt x="75748" y="70639"/>
                </a:lnTo>
                <a:lnTo>
                  <a:pt x="76716" y="82774"/>
                </a:lnTo>
                <a:lnTo>
                  <a:pt x="915847" y="137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940234" y="1754489"/>
            <a:ext cx="460202" cy="233156"/>
          </a:xfrm>
          <a:custGeom>
            <a:avLst/>
            <a:gdLst/>
            <a:ahLst/>
            <a:cxnLst/>
            <a:rect l="l" t="t" r="r" b="b"/>
            <a:pathLst>
              <a:path w="460202" h="233156">
                <a:moveTo>
                  <a:pt x="65839" y="194161"/>
                </a:moveTo>
                <a:lnTo>
                  <a:pt x="51815" y="166100"/>
                </a:lnTo>
                <a:lnTo>
                  <a:pt x="0" y="233156"/>
                </a:lnTo>
                <a:lnTo>
                  <a:pt x="54863" y="233156"/>
                </a:lnTo>
                <a:lnTo>
                  <a:pt x="54863" y="199628"/>
                </a:lnTo>
                <a:lnTo>
                  <a:pt x="65839" y="194161"/>
                </a:lnTo>
                <a:close/>
              </a:path>
              <a:path w="460202" h="233156">
                <a:moveTo>
                  <a:pt x="71908" y="206304"/>
                </a:moveTo>
                <a:lnTo>
                  <a:pt x="65839" y="194161"/>
                </a:lnTo>
                <a:lnTo>
                  <a:pt x="54863" y="199628"/>
                </a:lnTo>
                <a:lnTo>
                  <a:pt x="60959" y="211820"/>
                </a:lnTo>
                <a:lnTo>
                  <a:pt x="71908" y="206304"/>
                </a:lnTo>
                <a:close/>
              </a:path>
              <a:path w="460202" h="233156">
                <a:moveTo>
                  <a:pt x="85328" y="233156"/>
                </a:moveTo>
                <a:lnTo>
                  <a:pt x="71908" y="206304"/>
                </a:lnTo>
                <a:lnTo>
                  <a:pt x="60959" y="211820"/>
                </a:lnTo>
                <a:lnTo>
                  <a:pt x="54863" y="199628"/>
                </a:lnTo>
                <a:lnTo>
                  <a:pt x="54863" y="233156"/>
                </a:lnTo>
                <a:lnTo>
                  <a:pt x="85328" y="233156"/>
                </a:lnTo>
                <a:close/>
              </a:path>
              <a:path w="460202" h="233156">
                <a:moveTo>
                  <a:pt x="460202" y="10667"/>
                </a:moveTo>
                <a:lnTo>
                  <a:pt x="455630" y="0"/>
                </a:lnTo>
                <a:lnTo>
                  <a:pt x="65839" y="194161"/>
                </a:lnTo>
                <a:lnTo>
                  <a:pt x="71908" y="206304"/>
                </a:lnTo>
                <a:lnTo>
                  <a:pt x="460202" y="106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66378" y="916346"/>
            <a:ext cx="5899150" cy="1172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5625">
              <a:lnSpc>
                <a:spcPct val="100000"/>
              </a:lnSpc>
            </a:pPr>
            <a:r>
              <a:rPr dirty="0" smtClean="0" sz="18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1800" spc="-1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1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 indent="5394325">
              <a:lnSpc>
                <a:spcPts val="2080"/>
              </a:lnSpc>
            </a:pPr>
            <a:r>
              <a:rPr dirty="0" smtClean="0" sz="1800" spc="-2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mtClean="0" sz="1800" spc="-1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1800" spc="-2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1800" spc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5142" y="3049763"/>
            <a:ext cx="871855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1800" spc="-2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1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18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1800" spc="-1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7200" y="2133935"/>
            <a:ext cx="1219093" cy="44195"/>
          </a:xfrm>
          <a:custGeom>
            <a:avLst/>
            <a:gdLst/>
            <a:ahLst/>
            <a:cxnLst/>
            <a:rect l="l" t="t" r="r" b="b"/>
            <a:pathLst>
              <a:path w="1219093" h="44195">
                <a:moveTo>
                  <a:pt x="1156609" y="13715"/>
                </a:moveTo>
                <a:lnTo>
                  <a:pt x="1156609" y="0"/>
                </a:lnTo>
                <a:lnTo>
                  <a:pt x="0" y="0"/>
                </a:lnTo>
                <a:lnTo>
                  <a:pt x="0" y="13715"/>
                </a:lnTo>
                <a:lnTo>
                  <a:pt x="1156609" y="13715"/>
                </a:lnTo>
                <a:close/>
              </a:path>
              <a:path w="1219093" h="44195">
                <a:moveTo>
                  <a:pt x="1219093" y="6095"/>
                </a:moveTo>
                <a:lnTo>
                  <a:pt x="1142893" y="-32003"/>
                </a:lnTo>
                <a:lnTo>
                  <a:pt x="1142893" y="0"/>
                </a:lnTo>
                <a:lnTo>
                  <a:pt x="1156609" y="0"/>
                </a:lnTo>
                <a:lnTo>
                  <a:pt x="1156609" y="37337"/>
                </a:lnTo>
                <a:lnTo>
                  <a:pt x="1219093" y="6095"/>
                </a:lnTo>
                <a:close/>
              </a:path>
              <a:path w="1219093" h="44195">
                <a:moveTo>
                  <a:pt x="1156609" y="37337"/>
                </a:moveTo>
                <a:lnTo>
                  <a:pt x="1156609" y="13715"/>
                </a:lnTo>
                <a:lnTo>
                  <a:pt x="1142893" y="13715"/>
                </a:lnTo>
                <a:lnTo>
                  <a:pt x="1142893" y="44195"/>
                </a:lnTo>
                <a:lnTo>
                  <a:pt x="1156609" y="373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759061" y="3892295"/>
            <a:ext cx="7162205" cy="749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55840" y="4770715"/>
            <a:ext cx="8394700" cy="19837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32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3200" spc="-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dirty="0" smtClean="0" sz="3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8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mtClean="0" sz="3200" spc="-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3200" spc="-1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mtClean="0" sz="32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2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200" spc="-6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-5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3200" spc="-3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200" spc="-6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3200" spc="-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3200" spc="-8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3200" spc="-3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-4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al </a:t>
            </a:r>
            <a:r>
              <a:rPr dirty="0" smtClean="0" sz="3200" spc="-8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32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3200" spc="-4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3200" spc="-4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-4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dirty="0" smtClean="0" sz="3200" spc="-45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3200" spc="-3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200" spc="-1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mtClean="0" sz="32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80">
                <a:solidFill>
                  <a:srgbClr val="1E487C"/>
                </a:solidFill>
                <a:latin typeface="Calibri"/>
                <a:cs typeface="Calibri"/>
              </a:rPr>
              <a:t>f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o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d</a:t>
            </a:r>
            <a:r>
              <a:rPr dirty="0" smtClean="0" sz="3200" spc="1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p</a:t>
            </a:r>
            <a:r>
              <a:rPr dirty="0" smtClean="0" sz="3200" spc="-50">
                <a:solidFill>
                  <a:srgbClr val="1E487C"/>
                </a:solidFill>
                <a:latin typeface="Calibri"/>
                <a:cs typeface="Calibri"/>
              </a:rPr>
              <a:t>r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o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jec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t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s</a:t>
            </a:r>
            <a:r>
              <a:rPr dirty="0" smtClean="0" sz="3200" spc="-2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10">
                <a:solidFill>
                  <a:srgbClr val="1E487C"/>
                </a:solidFill>
                <a:latin typeface="Calibri"/>
                <a:cs typeface="Calibri"/>
              </a:rPr>
              <a:t>f</a:t>
            </a:r>
            <a:r>
              <a:rPr dirty="0" smtClean="0" sz="3200" spc="-50">
                <a:solidFill>
                  <a:srgbClr val="1E487C"/>
                </a:solidFill>
                <a:latin typeface="Calibri"/>
                <a:cs typeface="Calibri"/>
              </a:rPr>
              <a:t>r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om</a:t>
            </a:r>
            <a:r>
              <a:rPr dirty="0" smtClean="0" sz="3200" spc="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r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i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g</a:t>
            </a:r>
            <a:r>
              <a:rPr dirty="0" smtClean="0" sz="3200" spc="-30">
                <a:solidFill>
                  <a:srgbClr val="1E487C"/>
                </a:solidFill>
                <a:latin typeface="Calibri"/>
                <a:cs typeface="Calibri"/>
              </a:rPr>
              <a:t>h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t</a:t>
            </a:r>
            <a:r>
              <a:rPr dirty="0" smtClean="0" sz="3200" spc="-10">
                <a:solidFill>
                  <a:srgbClr val="1E487C"/>
                </a:solidFill>
                <a:latin typeface="Calibri"/>
                <a:cs typeface="Calibri"/>
              </a:rPr>
              <a:t>,</a:t>
            </a:r>
            <a:r>
              <a:rPr dirty="0" smtClean="0" sz="3200" spc="-1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m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i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d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d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e</a:t>
            </a:r>
            <a:r>
              <a:rPr dirty="0" smtClean="0" sz="3200" spc="1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80">
                <a:solidFill>
                  <a:srgbClr val="1E487C"/>
                </a:solidFill>
                <a:latin typeface="Calibri"/>
                <a:cs typeface="Calibri"/>
              </a:rPr>
              <a:t>f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o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d</a:t>
            </a:r>
            <a:r>
              <a:rPr dirty="0" smtClean="0" sz="3200" spc="1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p</a:t>
            </a:r>
            <a:r>
              <a:rPr dirty="0" smtClean="0" sz="3200" spc="-50">
                <a:solidFill>
                  <a:srgbClr val="1E487C"/>
                </a:solidFill>
                <a:latin typeface="Calibri"/>
                <a:cs typeface="Calibri"/>
              </a:rPr>
              <a:t>r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o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jec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t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s</a:t>
            </a:r>
            <a:r>
              <a:rPr dirty="0" smtClean="0" sz="3200" spc="-2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10">
                <a:solidFill>
                  <a:srgbClr val="1E487C"/>
                </a:solidFill>
                <a:latin typeface="Calibri"/>
                <a:cs typeface="Calibri"/>
              </a:rPr>
              <a:t>f</a:t>
            </a:r>
            <a:r>
              <a:rPr dirty="0" smtClean="0" sz="3200" spc="-50">
                <a:solidFill>
                  <a:srgbClr val="1E487C"/>
                </a:solidFill>
                <a:latin typeface="Calibri"/>
                <a:cs typeface="Calibri"/>
              </a:rPr>
              <a:t>r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om</a:t>
            </a:r>
            <a:r>
              <a:rPr dirty="0" smtClean="0" sz="3200" spc="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a</a:t>
            </a:r>
            <a:r>
              <a:rPr dirty="0" smtClean="0" sz="3200" spc="-30">
                <a:solidFill>
                  <a:srgbClr val="1E487C"/>
                </a:solidFill>
                <a:latin typeface="Calibri"/>
                <a:cs typeface="Calibri"/>
              </a:rPr>
              <a:t>n</a:t>
            </a:r>
            <a:r>
              <a:rPr dirty="0" smtClean="0" sz="3200" spc="-45">
                <a:solidFill>
                  <a:srgbClr val="1E487C"/>
                </a:solidFill>
                <a:latin typeface="Calibri"/>
                <a:cs typeface="Calibri"/>
              </a:rPr>
              <a:t>t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er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i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or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n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d</a:t>
            </a:r>
            <a:r>
              <a:rPr dirty="0" smtClean="0" sz="3200" spc="1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r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i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g</a:t>
            </a:r>
            <a:r>
              <a:rPr dirty="0" smtClean="0" sz="3200" spc="-30">
                <a:solidFill>
                  <a:srgbClr val="1E487C"/>
                </a:solidFill>
                <a:latin typeface="Calibri"/>
                <a:cs typeface="Calibri"/>
              </a:rPr>
              <a:t>h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t </a:t>
            </a:r>
            <a:r>
              <a:rPr dirty="0" smtClean="0" sz="3200" spc="-35">
                <a:solidFill>
                  <a:srgbClr val="1E487C"/>
                </a:solidFill>
                <a:latin typeface="Calibri"/>
                <a:cs typeface="Calibri"/>
              </a:rPr>
              <a:t>w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-10">
                <a:solidFill>
                  <a:srgbClr val="1E487C"/>
                </a:solidFill>
                <a:latin typeface="Calibri"/>
                <a:cs typeface="Calibri"/>
              </a:rPr>
              <a:t>,</a:t>
            </a:r>
            <a:r>
              <a:rPr dirty="0" smtClean="0" sz="3200" spc="-1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-15">
                <a:solidFill>
                  <a:srgbClr val="1E487C"/>
                </a:solidFill>
                <a:latin typeface="Calibri"/>
                <a:cs typeface="Calibri"/>
              </a:rPr>
              <a:t>o</a:t>
            </a:r>
            <a:r>
              <a:rPr dirty="0" smtClean="0" sz="3200" spc="-25">
                <a:solidFill>
                  <a:srgbClr val="1E487C"/>
                </a:solidFill>
                <a:latin typeface="Calibri"/>
                <a:cs typeface="Calibri"/>
              </a:rPr>
              <a:t>w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e</a:t>
            </a:r>
            <a:r>
              <a:rPr dirty="0" smtClean="0" sz="3200" spc="-45">
                <a:solidFill>
                  <a:srgbClr val="1E487C"/>
                </a:solidFill>
                <a:latin typeface="Calibri"/>
                <a:cs typeface="Calibri"/>
              </a:rPr>
              <a:t>s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t</a:t>
            </a:r>
            <a:r>
              <a:rPr dirty="0" smtClean="0" sz="3200" spc="-2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80">
                <a:solidFill>
                  <a:srgbClr val="1E487C"/>
                </a:solidFill>
                <a:latin typeface="Calibri"/>
                <a:cs typeface="Calibri"/>
              </a:rPr>
              <a:t>f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o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d</a:t>
            </a:r>
            <a:r>
              <a:rPr dirty="0" smtClean="0" sz="3200" spc="1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p</a:t>
            </a:r>
            <a:r>
              <a:rPr dirty="0" smtClean="0" sz="3200" spc="-50">
                <a:solidFill>
                  <a:srgbClr val="1E487C"/>
                </a:solidFill>
                <a:latin typeface="Calibri"/>
                <a:cs typeface="Calibri"/>
              </a:rPr>
              <a:t>r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o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jec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t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s</a:t>
            </a:r>
            <a:r>
              <a:rPr dirty="0" smtClean="0" sz="3200" spc="-25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10">
                <a:solidFill>
                  <a:srgbClr val="1E487C"/>
                </a:solidFill>
                <a:latin typeface="Calibri"/>
                <a:cs typeface="Calibri"/>
              </a:rPr>
              <a:t>f</a:t>
            </a:r>
            <a:r>
              <a:rPr dirty="0" smtClean="0" sz="3200" spc="-50">
                <a:solidFill>
                  <a:srgbClr val="1E487C"/>
                </a:solidFill>
                <a:latin typeface="Calibri"/>
                <a:cs typeface="Calibri"/>
              </a:rPr>
              <a:t>r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om</a:t>
            </a:r>
            <a:r>
              <a:rPr dirty="0" smtClean="0" sz="3200" spc="-1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-25">
                <a:solidFill>
                  <a:srgbClr val="1E487C"/>
                </a:solidFill>
                <a:latin typeface="Calibri"/>
                <a:cs typeface="Calibri"/>
              </a:rPr>
              <a:t>e</a:t>
            </a:r>
            <a:r>
              <a:rPr dirty="0" smtClean="0" sz="3200" spc="-10">
                <a:solidFill>
                  <a:srgbClr val="1E487C"/>
                </a:solidFill>
                <a:latin typeface="Calibri"/>
                <a:cs typeface="Calibri"/>
              </a:rPr>
              <a:t>f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t </a:t>
            </a:r>
            <a:r>
              <a:rPr dirty="0" smtClean="0" sz="3200" spc="-35">
                <a:solidFill>
                  <a:srgbClr val="1E487C"/>
                </a:solidFill>
                <a:latin typeface="Calibri"/>
                <a:cs typeface="Calibri"/>
              </a:rPr>
              <a:t>w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-5">
                <a:solidFill>
                  <a:srgbClr val="1E487C"/>
                </a:solidFill>
                <a:latin typeface="Calibri"/>
                <a:cs typeface="Calibri"/>
              </a:rPr>
              <a:t>l</a:t>
            </a:r>
            <a:r>
              <a:rPr dirty="0" smtClean="0" sz="3200" spc="0">
                <a:solidFill>
                  <a:srgbClr val="1E487C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802764">
              <a:lnSpc>
                <a:spcPct val="100000"/>
              </a:lnSpc>
            </a:pPr>
            <a:r>
              <a:rPr dirty="0" smtClean="0" sz="4400" spc="-80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tu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-10">
                <a:latin typeface="Calibri"/>
                <a:cs typeface="Calibri"/>
              </a:rPr>
              <a:t>…</a:t>
            </a:r>
            <a:r>
              <a:rPr dirty="0" smtClean="0" sz="4400" spc="-10">
                <a:latin typeface="Calibri"/>
                <a:cs typeface="Calibri"/>
              </a:rPr>
              <a:t>…</a:t>
            </a:r>
            <a:r>
              <a:rPr dirty="0" smtClean="0" sz="4400" spc="-40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40">
                <a:latin typeface="Calibri"/>
                <a:cs typeface="Calibri"/>
              </a:rPr>
              <a:t>n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7" y="2084124"/>
            <a:ext cx="7473315" cy="3242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 u="heavy">
                <a:latin typeface="Calibri"/>
                <a:cs typeface="Calibri"/>
              </a:rPr>
              <a:t>T</a:t>
            </a:r>
            <a:r>
              <a:rPr dirty="0" smtClean="0" sz="3200" spc="-5" u="heavy">
                <a:latin typeface="Calibri"/>
                <a:cs typeface="Calibri"/>
              </a:rPr>
              <a:t>h</a:t>
            </a:r>
            <a:r>
              <a:rPr dirty="0" smtClean="0" sz="3200" spc="0" u="heavy">
                <a:latin typeface="Calibri"/>
                <a:cs typeface="Calibri"/>
              </a:rPr>
              <a:t>e</a:t>
            </a:r>
            <a:r>
              <a:rPr dirty="0" smtClean="0" sz="3200" spc="-905" u="heavy">
                <a:latin typeface="Calibri"/>
                <a:cs typeface="Calibri"/>
              </a:rPr>
              <a:t> </a:t>
            </a:r>
            <a:r>
              <a:rPr dirty="0" smtClean="0" sz="3200" spc="-5" u="heavy">
                <a:latin typeface="Calibri"/>
                <a:cs typeface="Calibri"/>
              </a:rPr>
              <a:t>p</a:t>
            </a:r>
            <a:r>
              <a:rPr dirty="0" smtClean="0" sz="3200" spc="0" u="heavy">
                <a:latin typeface="Calibri"/>
                <a:cs typeface="Calibri"/>
              </a:rPr>
              <a:t>e</a:t>
            </a:r>
            <a:r>
              <a:rPr dirty="0" smtClean="0" sz="3200" spc="0" u="heavy">
                <a:latin typeface="Calibri"/>
                <a:cs typeface="Calibri"/>
              </a:rPr>
              <a:t>r</a:t>
            </a:r>
            <a:r>
              <a:rPr dirty="0" smtClean="0" sz="3200" spc="-5" u="heavy">
                <a:latin typeface="Calibri"/>
                <a:cs typeface="Calibri"/>
              </a:rPr>
              <a:t>i</a:t>
            </a:r>
            <a:r>
              <a:rPr dirty="0" smtClean="0" sz="3200" spc="-45" u="heavy">
                <a:latin typeface="Calibri"/>
                <a:cs typeface="Calibri"/>
              </a:rPr>
              <a:t>t</a:t>
            </a:r>
            <a:r>
              <a:rPr dirty="0" smtClean="0" sz="3200" spc="0" u="heavy">
                <a:latin typeface="Calibri"/>
                <a:cs typeface="Calibri"/>
              </a:rPr>
              <a:t>o</a:t>
            </a:r>
            <a:r>
              <a:rPr dirty="0" smtClean="0" sz="3200" spc="-5" u="heavy">
                <a:latin typeface="Calibri"/>
                <a:cs typeface="Calibri"/>
              </a:rPr>
              <a:t>n</a:t>
            </a:r>
            <a:r>
              <a:rPr dirty="0" smtClean="0" sz="3200" spc="0" u="heavy">
                <a:latin typeface="Calibri"/>
                <a:cs typeface="Calibri"/>
              </a:rPr>
              <a:t>e</a:t>
            </a:r>
            <a:r>
              <a:rPr dirty="0" smtClean="0" sz="3200" spc="-5" u="heavy">
                <a:latin typeface="Calibri"/>
                <a:cs typeface="Calibri"/>
              </a:rPr>
              <a:t>u</a:t>
            </a:r>
            <a:r>
              <a:rPr dirty="0" smtClean="0" sz="3200" spc="0" u="heavy"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5"/>
              </a:spcBef>
              <a:buFont typeface="Arial"/>
              <a:buChar char="•"/>
            </a:pPr>
            <a:endParaRPr sz="900"/>
          </a:p>
          <a:p>
            <a:pPr marL="354965" marR="128270" indent="-342900">
              <a:lnSpc>
                <a:spcPts val="382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t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30">
                <a:latin typeface="Calibri"/>
                <a:cs typeface="Calibri"/>
              </a:rPr>
              <a:t> </a:t>
            </a:r>
            <a:r>
              <a:rPr dirty="0" smtClean="0" sz="3200" spc="150">
                <a:latin typeface="Segoe UI"/>
                <a:cs typeface="Segoe UI"/>
              </a:rPr>
              <a:t>�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3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7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aces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11"/>
              </a:spcBef>
              <a:buFont typeface="Arial"/>
              <a:buChar char="•"/>
            </a:pPr>
            <a:endParaRPr sz="800"/>
          </a:p>
          <a:p>
            <a:pPr marL="354965" marR="12700" indent="-342900">
              <a:lnSpc>
                <a:spcPts val="382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30">
                <a:latin typeface="Calibri"/>
                <a:cs typeface="Calibri"/>
              </a:rPr>
              <a:t> </a:t>
            </a:r>
            <a:r>
              <a:rPr dirty="0" smtClean="0" sz="3200" spc="145">
                <a:latin typeface="Segoe UI"/>
                <a:cs typeface="Segoe UI"/>
              </a:rPr>
              <a:t>�</a:t>
            </a:r>
            <a:r>
              <a:rPr dirty="0" smtClean="0" sz="3200" spc="-155">
                <a:latin typeface="Segoe UI"/>
                <a:cs typeface="Segoe U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7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ace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17"/>
              </a:spcBef>
              <a:buFont typeface="Arial"/>
              <a:buChar char="•"/>
            </a:pPr>
            <a:endParaRPr sz="65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-25">
                <a:latin typeface="Calibri"/>
                <a:cs typeface="Calibri"/>
              </a:rPr>
              <a:t>w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150">
                <a:latin typeface="Segoe UI"/>
                <a:cs typeface="Segoe UI"/>
              </a:rPr>
              <a:t>�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10">
                <a:latin typeface="Calibri"/>
                <a:cs typeface="Calibri"/>
              </a:rPr>
              <a:t>e</a:t>
            </a:r>
            <a:r>
              <a:rPr dirty="0" smtClean="0" sz="3200" spc="-2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m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3470" y="469317"/>
            <a:ext cx="4049395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95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55">
                <a:latin typeface="Calibri"/>
                <a:cs typeface="Calibri"/>
              </a:rPr>
              <a:t>a</a:t>
            </a:r>
            <a:r>
              <a:rPr dirty="0" smtClean="0" sz="4000" spc="-10">
                <a:latin typeface="Calibri"/>
                <a:cs typeface="Calibri"/>
              </a:rPr>
              <a:t>t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5">
                <a:latin typeface="Calibri"/>
                <a:cs typeface="Calibri"/>
              </a:rPr>
              <a:t>o</a:t>
            </a:r>
            <a:r>
              <a:rPr dirty="0" smtClean="0" sz="4000" spc="-30">
                <a:latin typeface="Calibri"/>
                <a:cs typeface="Calibri"/>
              </a:rPr>
              <a:t>n</a:t>
            </a:r>
            <a:r>
              <a:rPr dirty="0" smtClean="0" sz="4000" spc="-20">
                <a:latin typeface="Calibri"/>
                <a:cs typeface="Calibri"/>
              </a:rPr>
              <a:t>s</a:t>
            </a:r>
            <a:r>
              <a:rPr dirty="0" smtClean="0" sz="4000" spc="-35">
                <a:latin typeface="Calibri"/>
                <a:cs typeface="Calibri"/>
              </a:rPr>
              <a:t> </a:t>
            </a:r>
            <a:r>
              <a:rPr dirty="0" smtClean="0" sz="4000" spc="-20">
                <a:latin typeface="Calibri"/>
                <a:cs typeface="Calibri"/>
              </a:rPr>
              <a:t>of</a:t>
            </a:r>
            <a:r>
              <a:rPr dirty="0" smtClean="0" sz="4000" spc="-5">
                <a:latin typeface="Calibri"/>
                <a:cs typeface="Calibri"/>
              </a:rPr>
              <a:t> </a:t>
            </a:r>
            <a:r>
              <a:rPr dirty="0" smtClean="0" sz="4000" spc="-65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10">
                <a:latin typeface="Calibri"/>
                <a:cs typeface="Calibri"/>
              </a:rPr>
              <a:t>t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5">
                <a:latin typeface="Calibri"/>
                <a:cs typeface="Calibri"/>
              </a:rPr>
              <a:t>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02111" y="1149522"/>
            <a:ext cx="3504894" cy="2742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9669" y="1141880"/>
            <a:ext cx="4613910" cy="436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20" b="1" u="heavy">
                <a:latin typeface="Calibri"/>
                <a:cs typeface="Calibri"/>
              </a:rPr>
              <a:t>P</a:t>
            </a:r>
            <a:r>
              <a:rPr dirty="0" smtClean="0" sz="1500" spc="-15" b="1" u="heavy">
                <a:latin typeface="Calibri"/>
                <a:cs typeface="Calibri"/>
              </a:rPr>
              <a:t>o</a:t>
            </a:r>
            <a:r>
              <a:rPr dirty="0" smtClean="0" sz="1500" spc="-25" b="1" u="heavy">
                <a:latin typeface="Calibri"/>
                <a:cs typeface="Calibri"/>
              </a:rPr>
              <a:t>s</a:t>
            </a:r>
            <a:r>
              <a:rPr dirty="0" smtClean="0" sz="1500" spc="-40" b="1" u="heavy">
                <a:latin typeface="Calibri"/>
                <a:cs typeface="Calibri"/>
              </a:rPr>
              <a:t>t</a:t>
            </a:r>
            <a:r>
              <a:rPr dirty="0" smtClean="0" sz="1500" spc="0" b="1" u="heavy">
                <a:latin typeface="Calibri"/>
                <a:cs typeface="Calibri"/>
              </a:rPr>
              <a:t>e</a:t>
            </a:r>
            <a:r>
              <a:rPr dirty="0" smtClean="0" sz="1500" spc="-10" b="1" u="heavy">
                <a:latin typeface="Calibri"/>
                <a:cs typeface="Calibri"/>
              </a:rPr>
              <a:t>r</a:t>
            </a:r>
            <a:r>
              <a:rPr dirty="0" smtClean="0" sz="1500" spc="-5" b="1" u="heavy">
                <a:latin typeface="Calibri"/>
                <a:cs typeface="Calibri"/>
              </a:rPr>
              <a:t>i</a:t>
            </a:r>
            <a:r>
              <a:rPr dirty="0" smtClean="0" sz="1500" spc="-15" b="1" u="heavy">
                <a:latin typeface="Calibri"/>
                <a:cs typeface="Calibri"/>
              </a:rPr>
              <a:t>o</a:t>
            </a:r>
            <a:r>
              <a:rPr dirty="0" smtClean="0" sz="1500" spc="-10" b="1" u="heavy">
                <a:latin typeface="Calibri"/>
                <a:cs typeface="Calibri"/>
              </a:rPr>
              <a:t>r</a:t>
            </a:r>
            <a:r>
              <a:rPr dirty="0" smtClean="0" sz="1500" spc="-5" b="1" u="heavy">
                <a:latin typeface="Calibri"/>
                <a:cs typeface="Calibri"/>
              </a:rPr>
              <a:t>l</a:t>
            </a:r>
            <a:r>
              <a:rPr dirty="0" smtClean="0" sz="1500" spc="-15" b="1" u="heavy">
                <a:latin typeface="Calibri"/>
                <a:cs typeface="Calibri"/>
              </a:rPr>
              <a:t>y</a:t>
            </a:r>
            <a:r>
              <a:rPr dirty="0" smtClean="0" sz="1500" spc="-5" b="1" u="heavy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1500">
                <a:latin typeface="Calibri"/>
                <a:cs typeface="Calibri"/>
              </a:rPr>
              <a:t>Th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ct</a:t>
            </a:r>
            <a:r>
              <a:rPr dirty="0" smtClean="0" sz="1500" spc="-10">
                <a:latin typeface="Calibri"/>
                <a:cs typeface="Calibri"/>
              </a:rPr>
              <a:t>u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in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3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10">
                <a:latin typeface="Calibri"/>
                <a:cs typeface="Calibri"/>
              </a:rPr>
              <a:t>ct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w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sa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u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cc</a:t>
            </a:r>
            <a:r>
              <a:rPr dirty="0" smtClean="0" sz="1500" spc="0">
                <a:latin typeface="Calibri"/>
                <a:cs typeface="Calibri"/>
              </a:rPr>
              <a:t>y</a:t>
            </a:r>
            <a:r>
              <a:rPr dirty="0" smtClean="0" sz="1500" spc="0">
                <a:latin typeface="Calibri"/>
                <a:cs typeface="Calibri"/>
              </a:rPr>
              <a:t>x</a:t>
            </a:r>
            <a:endParaRPr sz="1500">
              <a:latin typeface="Calibri"/>
              <a:cs typeface="Calibri"/>
            </a:endParaRPr>
          </a:p>
          <a:p>
            <a:pPr marL="396240" indent="-384175">
              <a:lnSpc>
                <a:spcPct val="100000"/>
              </a:lnSpc>
              <a:buFont typeface="Calibri"/>
              <a:buChar char="-"/>
              <a:tabLst>
                <a:tab pos="396240" algn="l"/>
              </a:tabLst>
            </a:pP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pi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us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l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1500">
                <a:latin typeface="Calibri"/>
                <a:cs typeface="Calibri"/>
              </a:rPr>
              <a:t>Co</a:t>
            </a:r>
            <a:r>
              <a:rPr dirty="0" smtClean="0" sz="1500" spc="-10">
                <a:latin typeface="Calibri"/>
                <a:cs typeface="Calibri"/>
              </a:rPr>
              <a:t>cc</a:t>
            </a:r>
            <a:r>
              <a:rPr dirty="0" smtClean="0" sz="1500" spc="-30">
                <a:latin typeface="Calibri"/>
                <a:cs typeface="Calibri"/>
              </a:rPr>
              <a:t>y</a:t>
            </a:r>
            <a:r>
              <a:rPr dirty="0" smtClean="0" sz="1500" spc="-20">
                <a:latin typeface="Calibri"/>
                <a:cs typeface="Calibri"/>
              </a:rPr>
              <a:t>g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us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us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l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396240" indent="-384175">
              <a:lnSpc>
                <a:spcPct val="100000"/>
              </a:lnSpc>
              <a:buFont typeface="Calibri"/>
              <a:buChar char="-"/>
              <a:tabLst>
                <a:tab pos="396240" algn="l"/>
              </a:tabLst>
            </a:pPr>
            <a:r>
              <a:rPr dirty="0" smtClean="0" sz="1500">
                <a:latin typeface="Calibri"/>
                <a:cs typeface="Calibri"/>
              </a:rPr>
              <a:t>l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4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ani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us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l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396240" indent="-384175">
              <a:lnSpc>
                <a:spcPct val="100000"/>
              </a:lnSpc>
              <a:buFont typeface="Calibri"/>
              <a:buChar char="-"/>
              <a:tabLst>
                <a:tab pos="396240" algn="l"/>
              </a:tabLst>
            </a:pP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sa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4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al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pl</a:t>
            </a:r>
            <a:r>
              <a:rPr dirty="0" smtClean="0" sz="1500" spc="-40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x</a:t>
            </a:r>
            <a:r>
              <a:rPr dirty="0" smtClean="0" sz="1500" spc="0">
                <a:latin typeface="Calibri"/>
                <a:cs typeface="Calibri"/>
              </a:rPr>
              <a:t>us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s</a:t>
            </a:r>
            <a:r>
              <a:rPr dirty="0" smtClean="0" sz="1500" spc="-5">
                <a:latin typeface="Calibri"/>
                <a:cs typeface="Calibri"/>
              </a:rPr>
              <a:t>y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p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i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un</a:t>
            </a:r>
            <a:r>
              <a:rPr dirty="0" smtClean="0" sz="1500" spc="-20">
                <a:latin typeface="Calibri"/>
                <a:cs typeface="Calibri"/>
              </a:rPr>
              <a:t>k</a:t>
            </a:r>
            <a:r>
              <a:rPr dirty="0" smtClean="0" sz="1500" spc="0">
                <a:latin typeface="Calibri"/>
                <a:cs typeface="Calibri"/>
              </a:rPr>
              <a:t>s.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ts val="1914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600" spc="-5" b="1" u="heavy">
                <a:latin typeface="Calibri"/>
                <a:cs typeface="Calibri"/>
              </a:rPr>
              <a:t>A</a:t>
            </a:r>
            <a:r>
              <a:rPr dirty="0" smtClean="0" sz="1600" spc="-30" b="1" u="heavy">
                <a:latin typeface="Calibri"/>
                <a:cs typeface="Calibri"/>
              </a:rPr>
              <a:t>n</a:t>
            </a:r>
            <a:r>
              <a:rPr dirty="0" smtClean="0" sz="1600" spc="-35" b="1" u="heavy">
                <a:latin typeface="Calibri"/>
                <a:cs typeface="Calibri"/>
              </a:rPr>
              <a:t>t</a:t>
            </a:r>
            <a:r>
              <a:rPr dirty="0" smtClean="0" sz="1600" spc="-15" b="1" u="heavy">
                <a:latin typeface="Calibri"/>
                <a:cs typeface="Calibri"/>
              </a:rPr>
              <a:t>e</a:t>
            </a:r>
            <a:r>
              <a:rPr dirty="0" smtClean="0" sz="1600" spc="-15" b="1" u="heavy">
                <a:latin typeface="Calibri"/>
                <a:cs typeface="Calibri"/>
              </a:rPr>
              <a:t>r</a:t>
            </a:r>
            <a:r>
              <a:rPr dirty="0" smtClean="0" sz="1600" spc="-5" b="1" u="heavy">
                <a:latin typeface="Calibri"/>
                <a:cs typeface="Calibri"/>
              </a:rPr>
              <a:t>i</a:t>
            </a:r>
            <a:r>
              <a:rPr dirty="0" smtClean="0" sz="1600" spc="-5" b="1" u="heavy">
                <a:latin typeface="Calibri"/>
                <a:cs typeface="Calibri"/>
              </a:rPr>
              <a:t>o</a:t>
            </a:r>
            <a:r>
              <a:rPr dirty="0" smtClean="0" sz="1600" spc="-15" b="1" u="heavy">
                <a:latin typeface="Calibri"/>
                <a:cs typeface="Calibri"/>
              </a:rPr>
              <a:t>r</a:t>
            </a:r>
            <a:r>
              <a:rPr dirty="0" smtClean="0" sz="1600" spc="-5" b="1" u="heavy">
                <a:latin typeface="Calibri"/>
                <a:cs typeface="Calibri"/>
              </a:rPr>
              <a:t>l</a:t>
            </a:r>
            <a:r>
              <a:rPr dirty="0" smtClean="0" sz="1600" spc="-10" b="1" u="heavy">
                <a:latin typeface="Calibri"/>
                <a:cs typeface="Calibri"/>
              </a:rPr>
              <a:t>y</a:t>
            </a:r>
            <a:r>
              <a:rPr dirty="0" smtClean="0" sz="1600" spc="-5" b="1" u="heavy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1500" spc="-15" b="1">
                <a:latin typeface="Calibri"/>
                <a:cs typeface="Calibri"/>
              </a:rPr>
              <a:t>1</a:t>
            </a:r>
            <a:r>
              <a:rPr dirty="0" smtClean="0" sz="1500" spc="0" b="1">
                <a:latin typeface="Calibri"/>
                <a:cs typeface="Calibri"/>
              </a:rPr>
              <a:t>- </a:t>
            </a:r>
            <a:r>
              <a:rPr dirty="0" smtClean="0" sz="1500" spc="-10" b="1">
                <a:latin typeface="Calibri"/>
                <a:cs typeface="Calibri"/>
              </a:rPr>
              <a:t> </a:t>
            </a:r>
            <a:r>
              <a:rPr dirty="0" smtClean="0" sz="1500" spc="-10" b="1">
                <a:latin typeface="Calibri"/>
                <a:cs typeface="Calibri"/>
              </a:rPr>
              <a:t>I</a:t>
            </a:r>
            <a:r>
              <a:rPr dirty="0" smtClean="0" sz="1500" spc="-10" b="1">
                <a:latin typeface="Calibri"/>
                <a:cs typeface="Calibri"/>
              </a:rPr>
              <a:t>n</a:t>
            </a:r>
            <a:r>
              <a:rPr dirty="0" smtClean="0" sz="1500" spc="-5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t</a:t>
            </a:r>
            <a:r>
              <a:rPr dirty="0" smtClean="0" sz="1500" spc="-15" b="1">
                <a:latin typeface="Calibri"/>
                <a:cs typeface="Calibri"/>
              </a:rPr>
              <a:t>h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5" b="1">
                <a:latin typeface="Calibri"/>
                <a:cs typeface="Calibri"/>
              </a:rPr>
              <a:t> </a:t>
            </a:r>
            <a:r>
              <a:rPr dirty="0" smtClean="0" sz="1500" spc="0" b="1">
                <a:latin typeface="Calibri"/>
                <a:cs typeface="Calibri"/>
              </a:rPr>
              <a:t>m</a:t>
            </a:r>
            <a:r>
              <a:rPr dirty="0" smtClean="0" sz="1500" spc="-10" b="1">
                <a:latin typeface="Calibri"/>
                <a:cs typeface="Calibri"/>
              </a:rPr>
              <a:t>al</a:t>
            </a:r>
            <a:r>
              <a:rPr dirty="0" smtClean="0" sz="1500" spc="-10" b="1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53340">
              <a:lnSpc>
                <a:spcPts val="1914"/>
              </a:lnSpc>
            </a:pPr>
            <a:r>
              <a:rPr dirty="0" smtClean="0" sz="1600" spc="-15" b="1" u="heavy">
                <a:latin typeface="Calibri"/>
                <a:cs typeface="Calibri"/>
              </a:rPr>
              <a:t>t</a:t>
            </a:r>
            <a:r>
              <a:rPr dirty="0" smtClean="0" sz="1600" spc="-15" b="1" u="heavy">
                <a:latin typeface="Calibri"/>
                <a:cs typeface="Calibri"/>
              </a:rPr>
              <a:t>h</a:t>
            </a:r>
            <a:r>
              <a:rPr dirty="0" smtClean="0" sz="1600" spc="-10" b="1" u="heavy">
                <a:latin typeface="Calibri"/>
                <a:cs typeface="Calibri"/>
              </a:rPr>
              <a:t>e</a:t>
            </a:r>
            <a:r>
              <a:rPr dirty="0" smtClean="0" sz="1600" spc="-535" b="1" u="heavy">
                <a:latin typeface="Calibri"/>
                <a:cs typeface="Calibri"/>
              </a:rPr>
              <a:t> </a:t>
            </a:r>
            <a:r>
              <a:rPr dirty="0" smtClean="0" sz="1600" spc="-15" b="1" u="heavy">
                <a:latin typeface="Calibri"/>
                <a:cs typeface="Calibri"/>
              </a:rPr>
              <a:t>u</a:t>
            </a:r>
            <a:r>
              <a:rPr dirty="0" smtClean="0" sz="1600" spc="-15" b="1" u="heavy">
                <a:latin typeface="Calibri"/>
                <a:cs typeface="Calibri"/>
              </a:rPr>
              <a:t>p</a:t>
            </a:r>
            <a:r>
              <a:rPr dirty="0" smtClean="0" sz="1600" spc="-15" b="1" u="heavy">
                <a:latin typeface="Calibri"/>
                <a:cs typeface="Calibri"/>
              </a:rPr>
              <a:t>p</a:t>
            </a:r>
            <a:r>
              <a:rPr dirty="0" smtClean="0" sz="1600" spc="-15" b="1" u="heavy">
                <a:latin typeface="Calibri"/>
                <a:cs typeface="Calibri"/>
              </a:rPr>
              <a:t>e</a:t>
            </a:r>
            <a:r>
              <a:rPr dirty="0" smtClean="0" sz="1600" spc="-10" b="1" u="heavy">
                <a:latin typeface="Calibri"/>
                <a:cs typeface="Calibri"/>
              </a:rPr>
              <a:t>r</a:t>
            </a:r>
            <a:r>
              <a:rPr dirty="0" smtClean="0" sz="1600" spc="-515" b="1" u="heavy">
                <a:latin typeface="Calibri"/>
                <a:cs typeface="Calibri"/>
              </a:rPr>
              <a:t> </a:t>
            </a:r>
            <a:r>
              <a:rPr dirty="0" smtClean="0" sz="1600" spc="-15" b="1" u="heavy">
                <a:latin typeface="Calibri"/>
                <a:cs typeface="Calibri"/>
              </a:rPr>
              <a:t>t</a:t>
            </a:r>
            <a:r>
              <a:rPr dirty="0" smtClean="0" sz="1600" spc="-30" b="1" u="heavy">
                <a:latin typeface="Calibri"/>
                <a:cs typeface="Calibri"/>
              </a:rPr>
              <a:t>w</a:t>
            </a:r>
            <a:r>
              <a:rPr dirty="0" smtClean="0" sz="1600" spc="-10" b="1" u="heavy">
                <a:latin typeface="Calibri"/>
                <a:cs typeface="Calibri"/>
              </a:rPr>
              <a:t>o</a:t>
            </a:r>
            <a:r>
              <a:rPr dirty="0" smtClean="0" sz="1600" spc="-540" b="1" u="heavy">
                <a:latin typeface="Calibri"/>
                <a:cs typeface="Calibri"/>
              </a:rPr>
              <a:t> </a:t>
            </a:r>
            <a:r>
              <a:rPr dirty="0" smtClean="0" sz="1600" spc="-15" b="1" u="heavy">
                <a:latin typeface="Calibri"/>
                <a:cs typeface="Calibri"/>
              </a:rPr>
              <a:t>t</a:t>
            </a:r>
            <a:r>
              <a:rPr dirty="0" smtClean="0" sz="1600" spc="-15" b="1" u="heavy">
                <a:latin typeface="Calibri"/>
                <a:cs typeface="Calibri"/>
              </a:rPr>
              <a:t>h</a:t>
            </a:r>
            <a:r>
              <a:rPr dirty="0" smtClean="0" sz="1600" spc="-5" b="1" u="heavy">
                <a:latin typeface="Calibri"/>
                <a:cs typeface="Calibri"/>
              </a:rPr>
              <a:t>i</a:t>
            </a:r>
            <a:r>
              <a:rPr dirty="0" smtClean="0" sz="1600" spc="-40" b="1" u="heavy">
                <a:latin typeface="Calibri"/>
                <a:cs typeface="Calibri"/>
              </a:rPr>
              <a:t>r</a:t>
            </a:r>
            <a:r>
              <a:rPr dirty="0" smtClean="0" sz="1600" spc="-15" b="1" u="heavy">
                <a:latin typeface="Calibri"/>
                <a:cs typeface="Calibri"/>
              </a:rPr>
              <a:t>d</a:t>
            </a:r>
            <a:r>
              <a:rPr dirty="0" smtClean="0" sz="1600" spc="-10" b="1" u="heavy">
                <a:latin typeface="Calibri"/>
                <a:cs typeface="Calibri"/>
              </a:rPr>
              <a:t>s</a:t>
            </a:r>
            <a:r>
              <a:rPr dirty="0" smtClean="0" sz="1600" spc="-525" b="1" u="heavy">
                <a:latin typeface="Calibri"/>
                <a:cs typeface="Calibri"/>
              </a:rPr>
              <a:t> </a:t>
            </a:r>
            <a:r>
              <a:rPr dirty="0" smtClean="0" sz="1600" spc="-5" b="1" u="heavy">
                <a:latin typeface="Calibri"/>
                <a:cs typeface="Calibri"/>
              </a:rPr>
              <a:t>o</a:t>
            </a:r>
            <a:r>
              <a:rPr dirty="0" smtClean="0" sz="1600" spc="-5" b="1" u="heavy">
                <a:latin typeface="Calibri"/>
                <a:cs typeface="Calibri"/>
              </a:rPr>
              <a:t>f</a:t>
            </a:r>
            <a:r>
              <a:rPr dirty="0" smtClean="0" sz="1600" spc="-535" b="1" u="heavy">
                <a:latin typeface="Calibri"/>
                <a:cs typeface="Calibri"/>
              </a:rPr>
              <a:t> </a:t>
            </a:r>
            <a:r>
              <a:rPr dirty="0" smtClean="0" sz="1600" spc="-15" b="1" u="heavy">
                <a:latin typeface="Calibri"/>
                <a:cs typeface="Calibri"/>
              </a:rPr>
              <a:t>t</a:t>
            </a:r>
            <a:r>
              <a:rPr dirty="0" smtClean="0" sz="1600" spc="-15" b="1" u="heavy">
                <a:latin typeface="Calibri"/>
                <a:cs typeface="Calibri"/>
              </a:rPr>
              <a:t>h</a:t>
            </a:r>
            <a:r>
              <a:rPr dirty="0" smtClean="0" sz="1600" spc="-10" b="1" u="heavy">
                <a:latin typeface="Calibri"/>
                <a:cs typeface="Calibri"/>
              </a:rPr>
              <a:t>e</a:t>
            </a:r>
            <a:r>
              <a:rPr dirty="0" smtClean="0" sz="1600" spc="-535" b="1" u="heavy">
                <a:latin typeface="Calibri"/>
                <a:cs typeface="Calibri"/>
              </a:rPr>
              <a:t> </a:t>
            </a:r>
            <a:r>
              <a:rPr dirty="0" smtClean="0" sz="1600" spc="-30" b="1" u="heavy">
                <a:latin typeface="Calibri"/>
                <a:cs typeface="Calibri"/>
              </a:rPr>
              <a:t>r</a:t>
            </a:r>
            <a:r>
              <a:rPr dirty="0" smtClean="0" sz="1600" spc="-15" b="1" u="heavy">
                <a:latin typeface="Calibri"/>
                <a:cs typeface="Calibri"/>
              </a:rPr>
              <a:t>e</a:t>
            </a:r>
            <a:r>
              <a:rPr dirty="0" smtClean="0" sz="1600" spc="-10" b="1" u="heavy">
                <a:latin typeface="Calibri"/>
                <a:cs typeface="Calibri"/>
              </a:rPr>
              <a:t>c</a:t>
            </a:r>
            <a:r>
              <a:rPr dirty="0" smtClean="0" sz="1600" spc="-15" b="1" u="heavy">
                <a:latin typeface="Calibri"/>
                <a:cs typeface="Calibri"/>
              </a:rPr>
              <a:t>t</a:t>
            </a:r>
            <a:r>
              <a:rPr dirty="0" smtClean="0" sz="1600" spc="-15" b="1" u="heavy">
                <a:latin typeface="Calibri"/>
                <a:cs typeface="Calibri"/>
              </a:rPr>
              <a:t>u</a:t>
            </a:r>
            <a:r>
              <a:rPr dirty="0" smtClean="0" sz="1600" spc="-15" b="1" u="heavy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1500" spc="-10" b="1">
                <a:latin typeface="Calibri"/>
                <a:cs typeface="Calibri"/>
              </a:rPr>
              <a:t>I</a:t>
            </a:r>
            <a:r>
              <a:rPr dirty="0" smtClean="0" sz="1500" spc="-10" b="1">
                <a:latin typeface="Calibri"/>
                <a:cs typeface="Calibri"/>
              </a:rPr>
              <a:t>t</a:t>
            </a:r>
            <a:r>
              <a:rPr dirty="0" smtClean="0" sz="1500" spc="-10" b="1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-15">
                <a:latin typeface="Calibri"/>
                <a:cs typeface="Calibri"/>
              </a:rPr>
              <a:t>o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-10">
                <a:latin typeface="Calibri"/>
                <a:cs typeface="Calibri"/>
              </a:rPr>
              <a:t>b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10">
                <a:latin typeface="Calibri"/>
                <a:cs typeface="Calibri"/>
              </a:rPr>
              <a:t> p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on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u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endParaRPr sz="1500">
              <a:latin typeface="Calibri"/>
              <a:cs typeface="Calibri"/>
            </a:endParaRPr>
          </a:p>
          <a:p>
            <a:pPr marL="354965" marR="12700" indent="-342900">
              <a:lnSpc>
                <a:spcPct val="80000"/>
              </a:lnSpc>
              <a:spcBef>
                <a:spcPts val="359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l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 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si</a:t>
            </a:r>
            <a:r>
              <a:rPr dirty="0" smtClean="0" sz="1500" spc="-10">
                <a:latin typeface="Calibri"/>
                <a:cs typeface="Calibri"/>
              </a:rPr>
              <a:t>gm</a:t>
            </a:r>
            <a:r>
              <a:rPr dirty="0" smtClean="0" sz="1500" spc="-10">
                <a:latin typeface="Calibri"/>
                <a:cs typeface="Calibri"/>
              </a:rPr>
              <a:t>oid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olon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oils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il</a:t>
            </a:r>
            <a:r>
              <a:rPr dirty="0" smtClean="0" sz="1500" spc="-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u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cc</a:t>
            </a:r>
            <a:r>
              <a:rPr dirty="0" smtClean="0" sz="1500" spc="-10">
                <a:latin typeface="Calibri"/>
                <a:cs typeface="Calibri"/>
              </a:rPr>
              <a:t>u</a:t>
            </a:r>
            <a:r>
              <a:rPr dirty="0" smtClean="0" sz="1500" spc="-10">
                <a:latin typeface="Calibri"/>
                <a:cs typeface="Calibri"/>
              </a:rPr>
              <a:t>p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o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si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al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pou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h.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dirty="0" smtClean="0" sz="1600" spc="-10" b="1" u="heavy">
                <a:latin typeface="Calibri"/>
                <a:cs typeface="Calibri"/>
              </a:rPr>
              <a:t>T</a:t>
            </a:r>
            <a:r>
              <a:rPr dirty="0" smtClean="0" sz="1600" spc="-15" b="1" u="heavy">
                <a:latin typeface="Calibri"/>
                <a:cs typeface="Calibri"/>
              </a:rPr>
              <a:t>h</a:t>
            </a:r>
            <a:r>
              <a:rPr dirty="0" smtClean="0" sz="1600" spc="-10" b="1" u="heavy">
                <a:latin typeface="Calibri"/>
                <a:cs typeface="Calibri"/>
              </a:rPr>
              <a:t>e</a:t>
            </a:r>
            <a:r>
              <a:rPr dirty="0" smtClean="0" sz="1600" spc="-560" b="1" u="heavy">
                <a:latin typeface="Calibri"/>
                <a:cs typeface="Calibri"/>
              </a:rPr>
              <a:t> </a:t>
            </a:r>
            <a:r>
              <a:rPr dirty="0" smtClean="0" sz="1600" spc="-5" b="1" u="heavy">
                <a:latin typeface="Calibri"/>
                <a:cs typeface="Calibri"/>
              </a:rPr>
              <a:t>l</a:t>
            </a:r>
            <a:r>
              <a:rPr dirty="0" smtClean="0" sz="1600" spc="-5" b="1" u="heavy">
                <a:latin typeface="Calibri"/>
                <a:cs typeface="Calibri"/>
              </a:rPr>
              <a:t>o</a:t>
            </a:r>
            <a:r>
              <a:rPr dirty="0" smtClean="0" sz="1600" spc="-30" b="1" u="heavy">
                <a:latin typeface="Calibri"/>
                <a:cs typeface="Calibri"/>
              </a:rPr>
              <a:t>w</a:t>
            </a:r>
            <a:r>
              <a:rPr dirty="0" smtClean="0" sz="1600" spc="-15" b="1" u="heavy">
                <a:latin typeface="Calibri"/>
                <a:cs typeface="Calibri"/>
              </a:rPr>
              <a:t>e</a:t>
            </a:r>
            <a:r>
              <a:rPr dirty="0" smtClean="0" sz="1600" spc="-10" b="1" u="heavy">
                <a:latin typeface="Calibri"/>
                <a:cs typeface="Calibri"/>
              </a:rPr>
              <a:t>r</a:t>
            </a:r>
            <a:r>
              <a:rPr dirty="0" smtClean="0" sz="1600" spc="-550" b="1" u="heavy">
                <a:latin typeface="Calibri"/>
                <a:cs typeface="Calibri"/>
              </a:rPr>
              <a:t> </a:t>
            </a:r>
            <a:r>
              <a:rPr dirty="0" smtClean="0" sz="1600" spc="-15" b="1" u="heavy">
                <a:latin typeface="Calibri"/>
                <a:cs typeface="Calibri"/>
              </a:rPr>
              <a:t>t</a:t>
            </a:r>
            <a:r>
              <a:rPr dirty="0" smtClean="0" sz="1600" spc="-15" b="1" u="heavy">
                <a:latin typeface="Calibri"/>
                <a:cs typeface="Calibri"/>
              </a:rPr>
              <a:t>h</a:t>
            </a:r>
            <a:r>
              <a:rPr dirty="0" smtClean="0" sz="1600" spc="-5" b="1" u="heavy">
                <a:latin typeface="Calibri"/>
                <a:cs typeface="Calibri"/>
              </a:rPr>
              <a:t>i</a:t>
            </a:r>
            <a:r>
              <a:rPr dirty="0" smtClean="0" sz="1600" spc="-40" b="1" u="heavy">
                <a:latin typeface="Calibri"/>
                <a:cs typeface="Calibri"/>
              </a:rPr>
              <a:t>r</a:t>
            </a:r>
            <a:r>
              <a:rPr dirty="0" smtClean="0" sz="1600" spc="-10" b="1" u="heavy">
                <a:latin typeface="Calibri"/>
                <a:cs typeface="Calibri"/>
              </a:rPr>
              <a:t>d</a:t>
            </a:r>
            <a:r>
              <a:rPr dirty="0" smtClean="0" sz="1600" spc="-525" b="1" u="heavy">
                <a:latin typeface="Calibri"/>
                <a:cs typeface="Calibri"/>
              </a:rPr>
              <a:t> </a:t>
            </a:r>
            <a:r>
              <a:rPr dirty="0" smtClean="0" sz="1600" spc="-5" b="1" u="heavy">
                <a:latin typeface="Calibri"/>
                <a:cs typeface="Calibri"/>
              </a:rPr>
              <a:t>o</a:t>
            </a:r>
            <a:r>
              <a:rPr dirty="0" smtClean="0" sz="1600" spc="-5" b="1" u="heavy">
                <a:latin typeface="Calibri"/>
                <a:cs typeface="Calibri"/>
              </a:rPr>
              <a:t>f</a:t>
            </a:r>
            <a:r>
              <a:rPr dirty="0" smtClean="0" sz="1600" spc="-535" b="1" u="heavy">
                <a:latin typeface="Calibri"/>
                <a:cs typeface="Calibri"/>
              </a:rPr>
              <a:t> </a:t>
            </a:r>
            <a:r>
              <a:rPr dirty="0" smtClean="0" sz="1600" spc="-15" b="1" u="heavy">
                <a:latin typeface="Calibri"/>
                <a:cs typeface="Calibri"/>
              </a:rPr>
              <a:t>t</a:t>
            </a:r>
            <a:r>
              <a:rPr dirty="0" smtClean="0" sz="1600" spc="-15" b="1" u="heavy">
                <a:latin typeface="Calibri"/>
                <a:cs typeface="Calibri"/>
              </a:rPr>
              <a:t>h</a:t>
            </a:r>
            <a:r>
              <a:rPr dirty="0" smtClean="0" sz="1600" spc="-10" b="1" u="heavy">
                <a:latin typeface="Calibri"/>
                <a:cs typeface="Calibri"/>
              </a:rPr>
              <a:t>e</a:t>
            </a:r>
            <a:r>
              <a:rPr dirty="0" smtClean="0" sz="1600" spc="-535" b="1" u="heavy">
                <a:latin typeface="Calibri"/>
                <a:cs typeface="Calibri"/>
              </a:rPr>
              <a:t> </a:t>
            </a:r>
            <a:r>
              <a:rPr dirty="0" smtClean="0" sz="1600" spc="-30" b="1" u="heavy">
                <a:latin typeface="Calibri"/>
                <a:cs typeface="Calibri"/>
              </a:rPr>
              <a:t>r</a:t>
            </a:r>
            <a:r>
              <a:rPr dirty="0" smtClean="0" sz="1600" spc="-15" b="1" u="heavy">
                <a:latin typeface="Calibri"/>
                <a:cs typeface="Calibri"/>
              </a:rPr>
              <a:t>e</a:t>
            </a:r>
            <a:r>
              <a:rPr dirty="0" smtClean="0" sz="1600" spc="-10" b="1" u="heavy">
                <a:latin typeface="Calibri"/>
                <a:cs typeface="Calibri"/>
              </a:rPr>
              <a:t>c</a:t>
            </a:r>
            <a:r>
              <a:rPr dirty="0" smtClean="0" sz="1600" spc="-15" b="1" u="heavy">
                <a:latin typeface="Calibri"/>
                <a:cs typeface="Calibri"/>
              </a:rPr>
              <a:t>t</a:t>
            </a:r>
            <a:r>
              <a:rPr dirty="0" smtClean="0" sz="1600" spc="-15" b="1" u="heavy">
                <a:latin typeface="Calibri"/>
                <a:cs typeface="Calibri"/>
              </a:rPr>
              <a:t>u</a:t>
            </a:r>
            <a:r>
              <a:rPr dirty="0" smtClean="0" sz="1600" spc="-15" b="1" u="heavy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0">
                <a:latin typeface="Calibri"/>
                <a:cs typeface="Calibri"/>
              </a:rPr>
              <a:t>oid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on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u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l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 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po</a:t>
            </a:r>
            <a:r>
              <a:rPr dirty="0" smtClean="0" sz="1500" spc="-15">
                <a:latin typeface="Calibri"/>
                <a:cs typeface="Calibri"/>
              </a:rPr>
              <a:t>s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io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su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3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10">
                <a:latin typeface="Calibri"/>
                <a:cs typeface="Calibri"/>
              </a:rPr>
              <a:t>ce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bl</a:t>
            </a:r>
            <a:r>
              <a:rPr dirty="0" smtClean="0" sz="1500" spc="5">
                <a:latin typeface="Calibri"/>
                <a:cs typeface="Calibri"/>
              </a:rPr>
              <a:t>a</a:t>
            </a:r>
            <a:r>
              <a:rPr dirty="0" smtClean="0" sz="1500" spc="0">
                <a:latin typeface="Calibri"/>
                <a:cs typeface="Calibri"/>
              </a:rPr>
              <a:t>dd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in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ion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40">
                <a:latin typeface="Calibri"/>
                <a:cs typeface="Calibri"/>
              </a:rPr>
              <a:t>v</a:t>
            </a:r>
            <a:r>
              <a:rPr dirty="0" smtClean="0" sz="1500" spc="0">
                <a:latin typeface="Calibri"/>
                <a:cs typeface="Calibri"/>
              </a:rPr>
              <a:t>as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ns</a:t>
            </a:r>
            <a:endParaRPr sz="1500">
              <a:latin typeface="Calibri"/>
              <a:cs typeface="Calibri"/>
            </a:endParaRPr>
          </a:p>
          <a:p>
            <a:pPr marL="396240" indent="-384175">
              <a:lnSpc>
                <a:spcPct val="100000"/>
              </a:lnSpc>
              <a:buFont typeface="Calibri"/>
              <a:buChar char="-"/>
              <a:tabLst>
                <a:tab pos="396240" algn="l"/>
              </a:tabLst>
            </a:pP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inal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si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l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on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h sid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1500">
                <a:latin typeface="Calibri"/>
                <a:cs typeface="Calibri"/>
              </a:rPr>
              <a:t>and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5">
                <a:latin typeface="Calibri"/>
                <a:cs typeface="Calibri"/>
              </a:rPr>
              <a:t>s</a:t>
            </a:r>
            <a:r>
              <a:rPr dirty="0" smtClean="0" sz="1500" spc="-3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02111" y="3892494"/>
            <a:ext cx="3504894" cy="3123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522605">
              <a:lnSpc>
                <a:spcPct val="100000"/>
              </a:lnSpc>
            </a:pPr>
            <a:r>
              <a:rPr dirty="0" smtClean="0" sz="4400" spc="-75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-35">
                <a:latin typeface="Calibri"/>
                <a:cs typeface="Calibri"/>
              </a:rPr>
              <a:t>a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ons</a:t>
            </a:r>
            <a:r>
              <a:rPr dirty="0" smtClean="0" sz="4400" spc="-20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of</a:t>
            </a:r>
            <a:r>
              <a:rPr dirty="0" smtClean="0" sz="4400" spc="-15">
                <a:latin typeface="Calibri"/>
                <a:cs typeface="Calibri"/>
              </a:rPr>
              <a:t> </a:t>
            </a:r>
            <a:r>
              <a:rPr dirty="0" smtClean="0" sz="4400" spc="-80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tu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-10">
                <a:latin typeface="Calibri"/>
                <a:cs typeface="Calibri"/>
              </a:rPr>
              <a:t>…</a:t>
            </a:r>
            <a:r>
              <a:rPr dirty="0" smtClean="0" sz="4400" spc="0">
                <a:latin typeface="Calibri"/>
                <a:cs typeface="Calibri"/>
              </a:rPr>
              <a:t>.</a:t>
            </a:r>
            <a:r>
              <a:rPr dirty="0" smtClean="0" sz="4400" spc="-40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40">
                <a:latin typeface="Calibri"/>
                <a:cs typeface="Calibri"/>
              </a:rPr>
              <a:t>n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5387" y="1682876"/>
            <a:ext cx="4571618" cy="2209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9667" y="1715861"/>
            <a:ext cx="3815079" cy="5133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500" spc="-25" b="1" u="heavy">
                <a:latin typeface="Calibri"/>
                <a:cs typeface="Calibri"/>
              </a:rPr>
              <a:t>A</a:t>
            </a:r>
            <a:r>
              <a:rPr dirty="0" smtClean="0" sz="2500" spc="-35" b="1" u="heavy">
                <a:latin typeface="Calibri"/>
                <a:cs typeface="Calibri"/>
              </a:rPr>
              <a:t>n</a:t>
            </a:r>
            <a:r>
              <a:rPr dirty="0" smtClean="0" sz="2500" spc="-50" b="1" u="heavy">
                <a:latin typeface="Calibri"/>
                <a:cs typeface="Calibri"/>
              </a:rPr>
              <a:t>t</a:t>
            </a:r>
            <a:r>
              <a:rPr dirty="0" smtClean="0" sz="2500" spc="-15" b="1" u="heavy">
                <a:latin typeface="Calibri"/>
                <a:cs typeface="Calibri"/>
              </a:rPr>
              <a:t>e</a:t>
            </a:r>
            <a:r>
              <a:rPr dirty="0" smtClean="0" sz="2500" spc="-15" b="1" u="heavy">
                <a:latin typeface="Calibri"/>
                <a:cs typeface="Calibri"/>
              </a:rPr>
              <a:t>r</a:t>
            </a:r>
            <a:r>
              <a:rPr dirty="0" smtClean="0" sz="2500" spc="-10" b="1" u="heavy">
                <a:latin typeface="Calibri"/>
                <a:cs typeface="Calibri"/>
              </a:rPr>
              <a:t>i</a:t>
            </a:r>
            <a:r>
              <a:rPr dirty="0" smtClean="0" sz="2500" spc="-15" b="1" u="heavy">
                <a:latin typeface="Calibri"/>
                <a:cs typeface="Calibri"/>
              </a:rPr>
              <a:t>o</a:t>
            </a:r>
            <a:r>
              <a:rPr dirty="0" smtClean="0" sz="2500" spc="-15" b="1" u="heavy">
                <a:latin typeface="Calibri"/>
                <a:cs typeface="Calibri"/>
              </a:rPr>
              <a:t>r</a:t>
            </a:r>
            <a:r>
              <a:rPr dirty="0" smtClean="0" sz="2500" spc="-10" b="1" u="heavy">
                <a:latin typeface="Calibri"/>
                <a:cs typeface="Calibri"/>
              </a:rPr>
              <a:t>l</a:t>
            </a:r>
            <a:r>
              <a:rPr dirty="0" smtClean="0" sz="2500" spc="-10" b="1" u="heavy">
                <a:latin typeface="Calibri"/>
                <a:cs typeface="Calibri"/>
              </a:rPr>
              <a:t>y</a:t>
            </a:r>
            <a:r>
              <a:rPr dirty="0" smtClean="0" sz="2500" spc="-10" b="1" u="heavy"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500" spc="-20" b="1">
                <a:latin typeface="Calibri"/>
                <a:cs typeface="Calibri"/>
              </a:rPr>
              <a:t>2</a:t>
            </a:r>
            <a:r>
              <a:rPr dirty="0" smtClean="0" sz="2500" spc="-10" b="1">
                <a:latin typeface="Calibri"/>
                <a:cs typeface="Calibri"/>
              </a:rPr>
              <a:t>-</a:t>
            </a:r>
            <a:r>
              <a:rPr dirty="0" smtClean="0" sz="2500" spc="-10" b="1">
                <a:latin typeface="Calibri"/>
                <a:cs typeface="Calibri"/>
              </a:rPr>
              <a:t> </a:t>
            </a:r>
            <a:r>
              <a:rPr dirty="0" smtClean="0" sz="2500" spc="-15" b="1">
                <a:latin typeface="Calibri"/>
                <a:cs typeface="Calibri"/>
              </a:rPr>
              <a:t>I</a:t>
            </a:r>
            <a:r>
              <a:rPr dirty="0" smtClean="0" sz="2500" spc="-15" b="1">
                <a:latin typeface="Calibri"/>
                <a:cs typeface="Calibri"/>
              </a:rPr>
              <a:t>n</a:t>
            </a:r>
            <a:r>
              <a:rPr dirty="0" smtClean="0" sz="2500" spc="-10" b="1">
                <a:latin typeface="Calibri"/>
                <a:cs typeface="Calibri"/>
              </a:rPr>
              <a:t> </a:t>
            </a:r>
            <a:r>
              <a:rPr dirty="0" smtClean="0" sz="2500" spc="-15" b="1">
                <a:latin typeface="Calibri"/>
                <a:cs typeface="Calibri"/>
              </a:rPr>
              <a:t>t</a:t>
            </a:r>
            <a:r>
              <a:rPr dirty="0" smtClean="0" sz="2500" spc="-10" b="1">
                <a:latin typeface="Calibri"/>
                <a:cs typeface="Calibri"/>
              </a:rPr>
              <a:t>h</a:t>
            </a:r>
            <a:r>
              <a:rPr dirty="0" smtClean="0" sz="2500" spc="-15" b="1">
                <a:latin typeface="Calibri"/>
                <a:cs typeface="Calibri"/>
              </a:rPr>
              <a:t>e</a:t>
            </a:r>
            <a:r>
              <a:rPr dirty="0" smtClean="0" sz="2500" spc="-15" b="1">
                <a:latin typeface="Calibri"/>
                <a:cs typeface="Calibri"/>
              </a:rPr>
              <a:t> </a:t>
            </a:r>
            <a:r>
              <a:rPr dirty="0" smtClean="0" sz="2500" spc="-60" b="1">
                <a:latin typeface="Calibri"/>
                <a:cs typeface="Calibri"/>
              </a:rPr>
              <a:t>f</a:t>
            </a:r>
            <a:r>
              <a:rPr dirty="0" smtClean="0" sz="2500" spc="-15" b="1">
                <a:latin typeface="Calibri"/>
                <a:cs typeface="Calibri"/>
              </a:rPr>
              <a:t>e</a:t>
            </a:r>
            <a:r>
              <a:rPr dirty="0" smtClean="0" sz="2500" spc="-30" b="1">
                <a:latin typeface="Calibri"/>
                <a:cs typeface="Calibri"/>
              </a:rPr>
              <a:t>m</a:t>
            </a:r>
            <a:r>
              <a:rPr dirty="0" smtClean="0" sz="2500" spc="-15" b="1">
                <a:latin typeface="Calibri"/>
                <a:cs typeface="Calibri"/>
              </a:rPr>
              <a:t>ale</a:t>
            </a:r>
            <a:endParaRPr sz="25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  <a:spcBef>
                <a:spcPts val="500"/>
              </a:spcBef>
            </a:pPr>
            <a:r>
              <a:rPr dirty="0" smtClean="0" sz="200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h</a:t>
            </a:r>
            <a:r>
              <a:rPr dirty="0" smtClean="0" sz="2000" spc="0" b="1" u="heavy">
                <a:latin typeface="Calibri"/>
                <a:cs typeface="Calibri"/>
              </a:rPr>
              <a:t>e</a:t>
            </a:r>
            <a:r>
              <a:rPr dirty="0" smtClean="0" sz="2000" spc="-690" b="1" u="heavy">
                <a:latin typeface="Calibri"/>
                <a:cs typeface="Calibri"/>
              </a:rPr>
              <a:t> </a:t>
            </a:r>
            <a:r>
              <a:rPr dirty="0" smtClean="0" sz="2000" spc="5" b="1" u="heavy">
                <a:latin typeface="Calibri"/>
                <a:cs typeface="Calibri"/>
              </a:rPr>
              <a:t>u</a:t>
            </a:r>
            <a:r>
              <a:rPr dirty="0" smtClean="0" sz="2000" spc="5" b="1" u="heavy">
                <a:latin typeface="Calibri"/>
                <a:cs typeface="Calibri"/>
              </a:rPr>
              <a:t>p</a:t>
            </a:r>
            <a:r>
              <a:rPr dirty="0" smtClean="0" sz="2000" spc="5" b="1" u="heavy">
                <a:latin typeface="Calibri"/>
                <a:cs typeface="Calibri"/>
              </a:rPr>
              <a:t>p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0" b="1" u="heavy">
                <a:latin typeface="Calibri"/>
                <a:cs typeface="Calibri"/>
              </a:rPr>
              <a:t>r</a:t>
            </a:r>
            <a:r>
              <a:rPr dirty="0" smtClean="0" sz="2000" spc="-690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-20" b="1" u="heavy">
                <a:latin typeface="Calibri"/>
                <a:cs typeface="Calibri"/>
              </a:rPr>
              <a:t>w</a:t>
            </a:r>
            <a:r>
              <a:rPr dirty="0" smtClean="0" sz="2000" spc="0" b="1" u="heavy">
                <a:latin typeface="Calibri"/>
                <a:cs typeface="Calibri"/>
              </a:rPr>
              <a:t>o</a:t>
            </a:r>
            <a:r>
              <a:rPr dirty="0" smtClean="0" sz="2000" spc="-695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h</a:t>
            </a:r>
            <a:r>
              <a:rPr dirty="0" smtClean="0" sz="2000" spc="0" b="1" u="heavy">
                <a:latin typeface="Calibri"/>
                <a:cs typeface="Calibri"/>
              </a:rPr>
              <a:t>i</a:t>
            </a:r>
            <a:r>
              <a:rPr dirty="0" smtClean="0" sz="2000" spc="-30" b="1" u="heavy">
                <a:latin typeface="Calibri"/>
                <a:cs typeface="Calibri"/>
              </a:rPr>
              <a:t>r</a:t>
            </a:r>
            <a:r>
              <a:rPr dirty="0" smtClean="0" sz="2000" spc="5" b="1" u="heavy">
                <a:latin typeface="Calibri"/>
                <a:cs typeface="Calibri"/>
              </a:rPr>
              <a:t>d</a:t>
            </a:r>
            <a:r>
              <a:rPr dirty="0" smtClean="0" sz="2000" spc="0" b="1" u="heavy">
                <a:latin typeface="Calibri"/>
                <a:cs typeface="Calibri"/>
              </a:rPr>
              <a:t>s</a:t>
            </a:r>
            <a:r>
              <a:rPr dirty="0" smtClean="0" sz="2000" spc="-705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o</a:t>
            </a:r>
            <a:r>
              <a:rPr dirty="0" smtClean="0" sz="2000" spc="0" b="1" u="heavy">
                <a:latin typeface="Calibri"/>
                <a:cs typeface="Calibri"/>
              </a:rPr>
              <a:t>f</a:t>
            </a:r>
            <a:r>
              <a:rPr dirty="0" smtClean="0" sz="2000" spc="-685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h</a:t>
            </a:r>
            <a:r>
              <a:rPr dirty="0" smtClean="0" sz="2000" spc="0" b="1" u="heavy">
                <a:latin typeface="Calibri"/>
                <a:cs typeface="Calibri"/>
              </a:rPr>
              <a:t>e</a:t>
            </a:r>
            <a:r>
              <a:rPr dirty="0" smtClean="0" sz="2000" spc="-690" b="1" u="heavy">
                <a:latin typeface="Calibri"/>
                <a:cs typeface="Calibri"/>
              </a:rPr>
              <a:t> </a:t>
            </a:r>
            <a:r>
              <a:rPr dirty="0" smtClean="0" sz="2000" spc="-30" b="1" u="heavy">
                <a:latin typeface="Calibri"/>
                <a:cs typeface="Calibri"/>
              </a:rPr>
              <a:t>r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0" b="1" u="heavy">
                <a:latin typeface="Calibri"/>
                <a:cs typeface="Calibri"/>
              </a:rPr>
              <a:t>c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u</a:t>
            </a:r>
            <a:r>
              <a:rPr dirty="0" smtClean="0" sz="2000" spc="0" b="1" u="heavy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354965" marR="1526540" indent="-342900">
              <a:lnSpc>
                <a:spcPct val="8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2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35">
                <a:latin typeface="Calibri"/>
                <a:cs typeface="Calibri"/>
              </a:rPr>
              <a:t>b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m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Calibri"/>
              <a:buChar char="-"/>
            </a:pPr>
            <a:endParaRPr sz="550"/>
          </a:p>
          <a:p>
            <a:pPr marL="354965" marR="12700" indent="-342900">
              <a:lnSpc>
                <a:spcPct val="80000"/>
              </a:lnSpc>
              <a:buFont typeface="Calibri"/>
              <a:buChar char="-"/>
              <a:tabLst>
                <a:tab pos="354965" algn="l"/>
                <a:tab pos="682625" algn="l"/>
              </a:tabLst>
            </a:pP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	</a:t>
            </a:r>
            <a:r>
              <a:rPr dirty="0" smtClean="0" sz="2500" spc="-1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35">
                <a:latin typeface="Calibri"/>
                <a:cs typeface="Calibri"/>
              </a:rPr>
              <a:t>a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g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on</a:t>
            </a:r>
            <a:r>
              <a:rPr dirty="0" smtClean="0" sz="2500" spc="-2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il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of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il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m</a:t>
            </a:r>
            <a:r>
              <a:rPr dirty="0" smtClean="0" sz="2500" spc="-10">
                <a:latin typeface="Calibri"/>
                <a:cs typeface="Calibri"/>
              </a:rPr>
              <a:t> 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35">
                <a:latin typeface="Calibri"/>
                <a:cs typeface="Calibri"/>
              </a:rPr>
              <a:t>a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occ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35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2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5">
                <a:latin typeface="Calibri"/>
                <a:cs typeface="Calibri"/>
              </a:rPr>
              <a:t>ch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(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5">
                <a:latin typeface="Calibri"/>
                <a:cs typeface="Calibri"/>
              </a:rPr>
              <a:t>ch</a:t>
            </a:r>
            <a:r>
              <a:rPr dirty="0" smtClean="0" sz="2500" spc="-10">
                <a:latin typeface="Calibri"/>
                <a:cs typeface="Calibri"/>
              </a:rPr>
              <a:t> of</a:t>
            </a:r>
            <a:r>
              <a:rPr dirty="0" smtClean="0" sz="2500" spc="-20">
                <a:latin typeface="Calibri"/>
                <a:cs typeface="Calibri"/>
              </a:rPr>
              <a:t> </a:t>
            </a:r>
            <a:r>
              <a:rPr dirty="0" smtClean="0" sz="2500" spc="-25">
                <a:latin typeface="Calibri"/>
                <a:cs typeface="Calibri"/>
              </a:rPr>
              <a:t>D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5">
                <a:latin typeface="Calibri"/>
                <a:cs typeface="Calibri"/>
              </a:rPr>
              <a:t>g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)</a:t>
            </a:r>
            <a:r>
              <a:rPr dirty="0" smtClean="0" sz="2500" spc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mtClean="0" sz="200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h</a:t>
            </a:r>
            <a:r>
              <a:rPr dirty="0" smtClean="0" sz="2000" spc="0" b="1" u="heavy">
                <a:latin typeface="Calibri"/>
                <a:cs typeface="Calibri"/>
              </a:rPr>
              <a:t>e</a:t>
            </a:r>
            <a:r>
              <a:rPr dirty="0" smtClean="0" sz="2000" spc="-700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l</a:t>
            </a:r>
            <a:r>
              <a:rPr dirty="0" smtClean="0" sz="2000" spc="0" b="1" u="heavy">
                <a:latin typeface="Calibri"/>
                <a:cs typeface="Calibri"/>
              </a:rPr>
              <a:t>o</a:t>
            </a:r>
            <a:r>
              <a:rPr dirty="0" smtClean="0" sz="2000" spc="-20" b="1" u="heavy">
                <a:latin typeface="Calibri"/>
                <a:cs typeface="Calibri"/>
              </a:rPr>
              <a:t>w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0" b="1" u="heavy">
                <a:latin typeface="Calibri"/>
                <a:cs typeface="Calibri"/>
              </a:rPr>
              <a:t>r</a:t>
            </a:r>
            <a:r>
              <a:rPr dirty="0" smtClean="0" sz="2000" spc="-690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h</a:t>
            </a:r>
            <a:r>
              <a:rPr dirty="0" smtClean="0" sz="2000" spc="0" b="1" u="heavy">
                <a:latin typeface="Calibri"/>
                <a:cs typeface="Calibri"/>
              </a:rPr>
              <a:t>i</a:t>
            </a:r>
            <a:r>
              <a:rPr dirty="0" smtClean="0" sz="2000" spc="-30" b="1" u="heavy">
                <a:latin typeface="Calibri"/>
                <a:cs typeface="Calibri"/>
              </a:rPr>
              <a:t>r</a:t>
            </a:r>
            <a:r>
              <a:rPr dirty="0" smtClean="0" sz="2000" spc="0" b="1" u="heavy">
                <a:latin typeface="Calibri"/>
                <a:cs typeface="Calibri"/>
              </a:rPr>
              <a:t>d</a:t>
            </a:r>
            <a:r>
              <a:rPr dirty="0" smtClean="0" sz="2000" spc="-705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o</a:t>
            </a:r>
            <a:r>
              <a:rPr dirty="0" smtClean="0" sz="2000" spc="0" b="1" u="heavy">
                <a:latin typeface="Calibri"/>
                <a:cs typeface="Calibri"/>
              </a:rPr>
              <a:t>f</a:t>
            </a:r>
            <a:r>
              <a:rPr dirty="0" smtClean="0" sz="2000" spc="-675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h</a:t>
            </a:r>
            <a:r>
              <a:rPr dirty="0" smtClean="0" sz="2000" spc="0" b="1" u="heavy">
                <a:latin typeface="Calibri"/>
                <a:cs typeface="Calibri"/>
              </a:rPr>
              <a:t>e</a:t>
            </a:r>
            <a:r>
              <a:rPr dirty="0" smtClean="0" sz="2000" spc="-700" b="1" u="heavy">
                <a:latin typeface="Calibri"/>
                <a:cs typeface="Calibri"/>
              </a:rPr>
              <a:t> </a:t>
            </a:r>
            <a:r>
              <a:rPr dirty="0" smtClean="0" sz="2000" spc="-30" b="1" u="heavy">
                <a:latin typeface="Calibri"/>
                <a:cs typeface="Calibri"/>
              </a:rPr>
              <a:t>r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0" b="1" u="heavy">
                <a:latin typeface="Calibri"/>
                <a:cs typeface="Calibri"/>
              </a:rPr>
              <a:t>c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u</a:t>
            </a:r>
            <a:r>
              <a:rPr dirty="0" smtClean="0" sz="2000" spc="0" b="1" u="heavy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ts val="298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20">
                <a:latin typeface="Calibri"/>
                <a:cs typeface="Calibri"/>
              </a:rPr>
              <a:t>e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of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m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Calibri"/>
              <a:buChar char="-"/>
            </a:pPr>
            <a:endParaRPr sz="550"/>
          </a:p>
          <a:p>
            <a:pPr marL="354965" marR="436880" indent="-342900">
              <a:lnSpc>
                <a:spcPct val="8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35">
                <a:latin typeface="Calibri"/>
                <a:cs typeface="Calibri"/>
              </a:rPr>
              <a:t>a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s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or</a:t>
            </a:r>
            <a:r>
              <a:rPr dirty="0" smtClean="0" sz="2500" spc="-3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65">
                <a:latin typeface="Calibri"/>
                <a:cs typeface="Calibri"/>
              </a:rPr>
              <a:t>f</a:t>
            </a:r>
            <a:r>
              <a:rPr dirty="0" smtClean="0" sz="2500" spc="-15">
                <a:latin typeface="Calibri"/>
                <a:cs typeface="Calibri"/>
              </a:rPr>
              <a:t>ace</a:t>
            </a:r>
            <a:r>
              <a:rPr dirty="0" smtClean="0" sz="2500" spc="3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of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50">
                <a:latin typeface="Calibri"/>
                <a:cs typeface="Calibri"/>
              </a:rPr>
              <a:t>v</a:t>
            </a:r>
            <a:r>
              <a:rPr dirty="0" smtClean="0" sz="2500" spc="-15">
                <a:latin typeface="Calibri"/>
                <a:cs typeface="Calibri"/>
              </a:rPr>
              <a:t>ag</a:t>
            </a: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35387" y="3892494"/>
            <a:ext cx="4571618" cy="3428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774" y="463772"/>
            <a:ext cx="9143236" cy="4602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786" y="805585"/>
            <a:ext cx="4479290" cy="711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H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-45">
                <a:latin typeface="Calibri"/>
                <a:cs typeface="Calibri"/>
              </a:rPr>
              <a:t>s</a:t>
            </a:r>
            <a:r>
              <a:rPr dirty="0" smtClean="0" sz="4400" spc="-50">
                <a:latin typeface="Calibri"/>
                <a:cs typeface="Calibri"/>
              </a:rPr>
              <a:t>t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ogy</a:t>
            </a:r>
            <a:r>
              <a:rPr dirty="0" smtClean="0" sz="4400" spc="-2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of </a:t>
            </a:r>
            <a:r>
              <a:rPr dirty="0" smtClean="0" sz="4400" spc="-80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tum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4432" y="1835261"/>
            <a:ext cx="4647803" cy="5257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63774" y="1759076"/>
            <a:ext cx="4114449" cy="5409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7578" y="492177"/>
            <a:ext cx="2972435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5">
                <a:latin typeface="Calibri"/>
                <a:cs typeface="Calibri"/>
              </a:rPr>
              <a:t>gmo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5">
                <a:latin typeface="Calibri"/>
                <a:cs typeface="Calibri"/>
              </a:rPr>
              <a:t>d</a:t>
            </a:r>
            <a:r>
              <a:rPr dirty="0" smtClean="0" sz="4000" spc="-10">
                <a:latin typeface="Calibri"/>
                <a:cs typeface="Calibri"/>
              </a:rPr>
              <a:t> </a:t>
            </a:r>
            <a:r>
              <a:rPr dirty="0" smtClean="0" sz="4000" spc="-25">
                <a:latin typeface="Calibri"/>
                <a:cs typeface="Calibri"/>
              </a:rPr>
              <a:t>Co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11587" y="1606692"/>
            <a:ext cx="4190649" cy="2285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1087" y="2031300"/>
            <a:ext cx="3924935" cy="4751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15" b="1" u="heavy">
                <a:latin typeface="Calibri"/>
                <a:cs typeface="Calibri"/>
              </a:rPr>
              <a:t>L</a:t>
            </a:r>
            <a:r>
              <a:rPr dirty="0" smtClean="0" sz="2200" spc="-20" b="1" u="heavy">
                <a:latin typeface="Calibri"/>
                <a:cs typeface="Calibri"/>
              </a:rPr>
              <a:t>o</a:t>
            </a:r>
            <a:r>
              <a:rPr dirty="0" smtClean="0" sz="2200" spc="-20" b="1" u="heavy">
                <a:latin typeface="Calibri"/>
                <a:cs typeface="Calibri"/>
              </a:rPr>
              <a:t>c</a:t>
            </a:r>
            <a:r>
              <a:rPr dirty="0" smtClean="0" sz="2200" spc="-45" b="1" u="heavy">
                <a:latin typeface="Calibri"/>
                <a:cs typeface="Calibri"/>
              </a:rPr>
              <a:t>a</a:t>
            </a:r>
            <a:r>
              <a:rPr dirty="0" smtClean="0" sz="2200" spc="-15" b="1" u="heavy">
                <a:latin typeface="Calibri"/>
                <a:cs typeface="Calibri"/>
              </a:rPr>
              <a:t>t</a:t>
            </a:r>
            <a:r>
              <a:rPr dirty="0" smtClean="0" sz="2200" spc="-10" b="1" u="heavy">
                <a:latin typeface="Calibri"/>
                <a:cs typeface="Calibri"/>
              </a:rPr>
              <a:t>i</a:t>
            </a:r>
            <a:r>
              <a:rPr dirty="0" smtClean="0" sz="2200" spc="-20" b="1" u="heavy">
                <a:latin typeface="Calibri"/>
                <a:cs typeface="Calibri"/>
              </a:rPr>
              <a:t>o</a:t>
            </a:r>
            <a:r>
              <a:rPr dirty="0" smtClean="0" sz="2200" spc="-15" b="1" u="heavy">
                <a:latin typeface="Calibri"/>
                <a:cs typeface="Calibri"/>
              </a:rPr>
              <a:t>n</a:t>
            </a:r>
            <a:r>
              <a:rPr dirty="0" smtClean="0" sz="2200" spc="-715" b="1" u="heavy">
                <a:latin typeface="Calibri"/>
                <a:cs typeface="Calibri"/>
              </a:rPr>
              <a:t> </a:t>
            </a:r>
            <a:r>
              <a:rPr dirty="0" smtClean="0" sz="2200" spc="-20" b="1" u="heavy">
                <a:latin typeface="Calibri"/>
                <a:cs typeface="Calibri"/>
              </a:rPr>
              <a:t>a</a:t>
            </a:r>
            <a:r>
              <a:rPr dirty="0" smtClean="0" sz="2200" spc="-20" b="1" u="heavy">
                <a:latin typeface="Calibri"/>
                <a:cs typeface="Calibri"/>
              </a:rPr>
              <a:t>n</a:t>
            </a:r>
            <a:r>
              <a:rPr dirty="0" smtClean="0" sz="2200" spc="-15" b="1" u="heavy">
                <a:latin typeface="Calibri"/>
                <a:cs typeface="Calibri"/>
              </a:rPr>
              <a:t>d</a:t>
            </a:r>
            <a:r>
              <a:rPr dirty="0" smtClean="0" sz="2200" spc="-740" b="1" u="heavy">
                <a:latin typeface="Calibri"/>
                <a:cs typeface="Calibri"/>
              </a:rPr>
              <a:t> </a:t>
            </a:r>
            <a:r>
              <a:rPr dirty="0" smtClean="0" sz="2200" spc="-25" b="1" u="heavy">
                <a:latin typeface="Calibri"/>
                <a:cs typeface="Calibri"/>
              </a:rPr>
              <a:t>D</a:t>
            </a:r>
            <a:r>
              <a:rPr dirty="0" smtClean="0" sz="2200" spc="-20" b="1" u="heavy">
                <a:latin typeface="Calibri"/>
                <a:cs typeface="Calibri"/>
              </a:rPr>
              <a:t>e</a:t>
            </a:r>
            <a:r>
              <a:rPr dirty="0" smtClean="0" sz="2200" spc="-10" b="1" u="heavy">
                <a:latin typeface="Calibri"/>
                <a:cs typeface="Calibri"/>
              </a:rPr>
              <a:t>sc</a:t>
            </a:r>
            <a:r>
              <a:rPr dirty="0" smtClean="0" sz="2200" spc="-15" b="1" u="heavy">
                <a:latin typeface="Calibri"/>
                <a:cs typeface="Calibri"/>
              </a:rPr>
              <a:t>r</a:t>
            </a:r>
            <a:r>
              <a:rPr dirty="0" smtClean="0" sz="2200" spc="-10" b="1" u="heavy">
                <a:latin typeface="Calibri"/>
                <a:cs typeface="Calibri"/>
              </a:rPr>
              <a:t>i</a:t>
            </a:r>
            <a:r>
              <a:rPr dirty="0" smtClean="0" sz="2200" spc="-30" b="1" u="heavy">
                <a:latin typeface="Calibri"/>
                <a:cs typeface="Calibri"/>
              </a:rPr>
              <a:t>p</a:t>
            </a:r>
            <a:r>
              <a:rPr dirty="0" smtClean="0" sz="2200" spc="-15" b="1" u="heavy">
                <a:latin typeface="Calibri"/>
                <a:cs typeface="Calibri"/>
              </a:rPr>
              <a:t>t</a:t>
            </a:r>
            <a:r>
              <a:rPr dirty="0" smtClean="0" sz="2200" spc="-10" b="1" u="heavy">
                <a:latin typeface="Calibri"/>
                <a:cs typeface="Calibri"/>
              </a:rPr>
              <a:t>i</a:t>
            </a:r>
            <a:r>
              <a:rPr dirty="0" smtClean="0" sz="2200" spc="-20" b="1" u="heavy">
                <a:latin typeface="Calibri"/>
                <a:cs typeface="Calibri"/>
              </a:rPr>
              <a:t>o</a:t>
            </a:r>
            <a:r>
              <a:rPr dirty="0" smtClean="0" sz="2200" spc="-15" b="1" u="heavy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354965" marR="12700" indent="-342900">
              <a:lnSpc>
                <a:spcPct val="80000"/>
              </a:lnSpc>
              <a:spcBef>
                <a:spcPts val="445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800" spc="-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s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5">
                <a:latin typeface="Calibri"/>
                <a:cs typeface="Calibri"/>
              </a:rPr>
              <a:t>g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s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10</a:t>
            </a:r>
            <a:r>
              <a:rPr dirty="0" smtClean="0" sz="1800" spc="-10">
                <a:latin typeface="Calibri"/>
                <a:cs typeface="Calibri"/>
              </a:rPr>
              <a:t> - 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15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n. 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(</a:t>
            </a:r>
            <a:r>
              <a:rPr dirty="0" smtClean="0" sz="1800" spc="-10">
                <a:latin typeface="Calibri"/>
                <a:cs typeface="Calibri"/>
              </a:rPr>
              <a:t>25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2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38</a:t>
            </a:r>
            <a:r>
              <a:rPr dirty="0" smtClean="0" sz="1800" spc="-1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0">
                <a:latin typeface="Calibri"/>
                <a:cs typeface="Calibri"/>
              </a:rPr>
              <a:t>)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1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354965" marR="213360" indent="-342900">
              <a:lnSpc>
                <a:spcPct val="80000"/>
              </a:lnSpc>
              <a:spcBef>
                <a:spcPts val="430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800" spc="-10">
                <a:latin typeface="Calibri"/>
                <a:cs typeface="Calibri"/>
              </a:rPr>
              <a:t>It</a:t>
            </a:r>
            <a:r>
              <a:rPr dirty="0" smtClean="0" sz="1800" spc="-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s a pa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t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20">
                <a:latin typeface="Calibri"/>
                <a:cs typeface="Calibri"/>
              </a:rPr>
              <a:t>g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n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25">
                <a:latin typeface="Calibri"/>
                <a:cs typeface="Calibri"/>
              </a:rPr>
              <a:t>s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v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25">
                <a:latin typeface="Calibri"/>
                <a:cs typeface="Calibri"/>
              </a:rPr>
              <a:t>a</a:t>
            </a:r>
            <a:r>
              <a:rPr dirty="0" smtClean="0" sz="1800" spc="-10">
                <a:latin typeface="Calibri"/>
                <a:cs typeface="Calibri"/>
              </a:rPr>
              <a:t>v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1"/>
              </a:spcBef>
              <a:buFont typeface="Calibri"/>
              <a:buChar char="-"/>
            </a:pPr>
            <a:endParaRPr sz="55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 marL="354965" marR="203835" indent="-342900">
              <a:lnSpc>
                <a:spcPct val="80000"/>
              </a:lnSpc>
            </a:pPr>
            <a:r>
              <a:rPr dirty="0" smtClean="0" sz="1800" spc="-15" b="1">
                <a:latin typeface="Calibri"/>
                <a:cs typeface="Calibri"/>
              </a:rPr>
              <a:t>B</a:t>
            </a:r>
            <a:r>
              <a:rPr dirty="0" smtClean="0" sz="1800" spc="5" b="1">
                <a:latin typeface="Calibri"/>
                <a:cs typeface="Calibri"/>
              </a:rPr>
              <a:t>e</a:t>
            </a:r>
            <a:r>
              <a:rPr dirty="0" smtClean="0" sz="1800" spc="-5" b="1">
                <a:latin typeface="Calibri"/>
                <a:cs typeface="Calibri"/>
              </a:rPr>
              <a:t>g</a:t>
            </a:r>
            <a:r>
              <a:rPr dirty="0" smtClean="0" sz="1800" spc="-5" b="1">
                <a:latin typeface="Calibri"/>
                <a:cs typeface="Calibri"/>
              </a:rPr>
              <a:t>i</a:t>
            </a:r>
            <a:r>
              <a:rPr dirty="0" smtClean="0" sz="1800" spc="-5" b="1">
                <a:latin typeface="Calibri"/>
                <a:cs typeface="Calibri"/>
              </a:rPr>
              <a:t>n</a:t>
            </a:r>
            <a:r>
              <a:rPr dirty="0" smtClean="0" sz="1800" spc="-5">
                <a:latin typeface="Calibri"/>
                <a:cs typeface="Calibri"/>
              </a:rPr>
              <a:t>:</a:t>
            </a:r>
            <a:r>
              <a:rPr dirty="0" smtClean="0" sz="1800" spc="-25">
                <a:latin typeface="Calibri"/>
                <a:cs typeface="Calibri"/>
              </a:rPr>
              <a:t> </a:t>
            </a:r>
            <a:r>
              <a:rPr dirty="0" smtClean="0" sz="1800" spc="-40">
                <a:latin typeface="Calibri"/>
                <a:cs typeface="Calibri"/>
              </a:rPr>
              <a:t>L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. s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v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0">
                <a:latin typeface="Calibri"/>
                <a:cs typeface="Calibri"/>
              </a:rPr>
              <a:t>c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b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0">
                <a:latin typeface="Calibri"/>
                <a:cs typeface="Calibri"/>
              </a:rPr>
              <a:t>(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20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t</a:t>
            </a:r>
            <a:r>
              <a:rPr dirty="0" smtClean="0" sz="1800" spc="30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v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  <a:p>
            <a:pPr algn="just" marL="354965" marR="474980" indent="-342900">
              <a:lnSpc>
                <a:spcPct val="80000"/>
              </a:lnSpc>
              <a:spcBef>
                <a:spcPts val="430"/>
              </a:spcBef>
            </a:pPr>
            <a:r>
              <a:rPr dirty="0" smtClean="0" sz="1800" spc="-15" b="1">
                <a:latin typeface="Calibri"/>
                <a:cs typeface="Calibri"/>
              </a:rPr>
              <a:t>E</a:t>
            </a:r>
            <a:r>
              <a:rPr dirty="0" smtClean="0" sz="1800" spc="-5" b="1">
                <a:latin typeface="Calibri"/>
                <a:cs typeface="Calibri"/>
              </a:rPr>
              <a:t>n</a:t>
            </a:r>
            <a:r>
              <a:rPr dirty="0" smtClean="0" sz="1800" spc="-5" b="1">
                <a:latin typeface="Calibri"/>
                <a:cs typeface="Calibri"/>
              </a:rPr>
              <a:t>d</a:t>
            </a:r>
            <a:r>
              <a:rPr dirty="0" smtClean="0" sz="1800" spc="-5">
                <a:latin typeface="Calibri"/>
                <a:cs typeface="Calibri"/>
              </a:rPr>
              <a:t>:</a:t>
            </a:r>
            <a:r>
              <a:rPr dirty="0" smtClean="0" sz="1800" spc="-2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0">
                <a:latin typeface="Calibri"/>
                <a:cs typeface="Calibri"/>
              </a:rPr>
              <a:t>t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b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s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n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nu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us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20">
                <a:latin typeface="Calibri"/>
                <a:cs typeface="Calibri"/>
              </a:rPr>
              <a:t>w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f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n</a:t>
            </a:r>
            <a:r>
              <a:rPr dirty="0" smtClean="0" sz="1800" spc="-1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sa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50">
                <a:latin typeface="Calibri"/>
                <a:cs typeface="Calibri"/>
              </a:rPr>
              <a:t>r</a:t>
            </a:r>
            <a:r>
              <a:rPr dirty="0" smtClean="0" sz="1800" spc="0">
                <a:latin typeface="Calibri"/>
                <a:cs typeface="Calibri"/>
              </a:rPr>
              <a:t>al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-20">
                <a:latin typeface="Calibri"/>
                <a:cs typeface="Calibri"/>
              </a:rPr>
              <a:t>v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b</a:t>
            </a:r>
            <a:r>
              <a:rPr dirty="0" smtClean="0" sz="1800" spc="-50">
                <a:latin typeface="Calibri"/>
                <a:cs typeface="Calibri"/>
              </a:rPr>
              <a:t>r</a:t>
            </a:r>
            <a:r>
              <a:rPr dirty="0" smtClean="0" sz="1800" spc="0">
                <a:latin typeface="Calibri"/>
                <a:cs typeface="Calibri"/>
              </a:rPr>
              <a:t>a(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sa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0">
                <a:latin typeface="Calibri"/>
                <a:cs typeface="Calibri"/>
              </a:rPr>
              <a:t>)</a:t>
            </a:r>
            <a:r>
              <a:rPr dirty="0" smtClean="0" sz="1800" spc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1800" spc="-35" b="1">
                <a:latin typeface="Calibri"/>
                <a:cs typeface="Calibri"/>
              </a:rPr>
              <a:t>P</a:t>
            </a:r>
            <a:r>
              <a:rPr dirty="0" smtClean="0" sz="1800" spc="-10" b="1">
                <a:latin typeface="Calibri"/>
                <a:cs typeface="Calibri"/>
              </a:rPr>
              <a:t>a</a:t>
            </a:r>
            <a:r>
              <a:rPr dirty="0" smtClean="0" sz="1800" spc="-5" b="1">
                <a:latin typeface="Calibri"/>
                <a:cs typeface="Calibri"/>
              </a:rPr>
              <a:t>r</a:t>
            </a:r>
            <a:r>
              <a:rPr dirty="0" smtClean="0" sz="1800" spc="-10" b="1">
                <a:latin typeface="Calibri"/>
                <a:cs typeface="Calibri"/>
              </a:rPr>
              <a:t>ts:</a:t>
            </a:r>
            <a:endParaRPr sz="1800">
              <a:latin typeface="Calibri"/>
              <a:cs typeface="Calibri"/>
            </a:endParaRPr>
          </a:p>
          <a:p>
            <a:pPr marL="354965" marR="321310" indent="-342900">
              <a:lnSpc>
                <a:spcPct val="80000"/>
              </a:lnSpc>
              <a:spcBef>
                <a:spcPts val="430"/>
              </a:spcBef>
              <a:buFont typeface="Calibri"/>
              <a:buChar char="-"/>
              <a:tabLst>
                <a:tab pos="132715" algn="l"/>
              </a:tabLst>
            </a:pPr>
            <a:r>
              <a:rPr dirty="0" smtClean="0" sz="1800" spc="-5">
                <a:latin typeface="Calibri"/>
                <a:cs typeface="Calibri"/>
              </a:rPr>
              <a:t>L</a:t>
            </a:r>
            <a:r>
              <a:rPr dirty="0" smtClean="0" sz="1800" spc="-15">
                <a:latin typeface="Calibri"/>
                <a:cs typeface="Calibri"/>
              </a:rPr>
              <a:t>a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50">
                <a:latin typeface="Calibri"/>
                <a:cs typeface="Calibri"/>
              </a:rPr>
              <a:t>r</a:t>
            </a:r>
            <a:r>
              <a:rPr dirty="0" smtClean="0" sz="1800" spc="0">
                <a:latin typeface="Calibri"/>
                <a:cs typeface="Calibri"/>
              </a:rPr>
              <a:t>al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5">
                <a:latin typeface="Calibri"/>
                <a:cs typeface="Calibri"/>
              </a:rPr>
              <a:t>b</a:t>
            </a:r>
            <a:r>
              <a:rPr dirty="0" smtClean="0" sz="1800" spc="80">
                <a:latin typeface="Segoe UI"/>
                <a:cs typeface="Segoe UI"/>
              </a:rPr>
              <a:t>�</a:t>
            </a:r>
            <a:r>
              <a:rPr dirty="0" smtClean="0" sz="1800" spc="-75">
                <a:latin typeface="Segoe UI"/>
                <a:cs typeface="Segoe U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n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ns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5">
                <a:latin typeface="Calibri"/>
                <a:cs typeface="Calibri"/>
              </a:rPr>
              <a:t>o</a:t>
            </a:r>
            <a:r>
              <a:rPr dirty="0" smtClean="0" sz="1800" spc="-30">
                <a:latin typeface="Calibri"/>
                <a:cs typeface="Calibri"/>
              </a:rPr>
              <a:t>w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r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40">
                <a:latin typeface="Calibri"/>
                <a:cs typeface="Calibri"/>
              </a:rPr>
              <a:t>L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.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a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5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dirty="0" smtClean="0" sz="1800">
                <a:latin typeface="Calibri"/>
                <a:cs typeface="Calibri"/>
              </a:rPr>
              <a:t>-</a:t>
            </a:r>
            <a:r>
              <a:rPr dirty="0" smtClean="0" sz="1800" spc="-25">
                <a:latin typeface="Calibri"/>
                <a:cs typeface="Calibri"/>
              </a:rPr>
              <a:t>M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al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5">
                <a:latin typeface="Calibri"/>
                <a:cs typeface="Calibri"/>
              </a:rPr>
              <a:t>b</a:t>
            </a:r>
            <a:r>
              <a:rPr dirty="0" smtClean="0" sz="1800" spc="80">
                <a:latin typeface="Segoe UI"/>
                <a:cs typeface="Segoe UI"/>
              </a:rPr>
              <a:t>�</a:t>
            </a:r>
            <a:r>
              <a:rPr dirty="0" smtClean="0" sz="1800" spc="-75">
                <a:latin typeface="Segoe UI"/>
                <a:cs typeface="Segoe U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n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ns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sup.</a:t>
            </a:r>
            <a:r>
              <a:rPr dirty="0" smtClean="0" sz="1800" spc="-55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al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5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buFont typeface="Calibri"/>
              <a:buChar char="-"/>
              <a:tabLst>
                <a:tab pos="132715" algn="l"/>
              </a:tabLst>
            </a:pPr>
            <a:r>
              <a:rPr dirty="0" smtClean="0" sz="1800" spc="0">
                <a:latin typeface="Calibri"/>
                <a:cs typeface="Calibri"/>
              </a:rPr>
              <a:t>F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5">
                <a:latin typeface="Calibri"/>
                <a:cs typeface="Calibri"/>
              </a:rPr>
              <a:t>a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g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80">
                <a:latin typeface="Segoe UI"/>
                <a:cs typeface="Segoe UI"/>
              </a:rPr>
              <a:t>�</a:t>
            </a:r>
            <a:r>
              <a:rPr dirty="0" smtClean="0" sz="1800" spc="-75">
                <a:latin typeface="Segoe UI"/>
                <a:cs typeface="Segoe U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5">
                <a:latin typeface="Calibri"/>
                <a:cs typeface="Calibri"/>
              </a:rPr>
              <a:t>r</a:t>
            </a:r>
            <a:r>
              <a:rPr dirty="0" smtClean="0" sz="1800" spc="-20">
                <a:latin typeface="Calibri"/>
                <a:cs typeface="Calibri"/>
              </a:rPr>
              <a:t>v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2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o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20">
                <a:latin typeface="Calibri"/>
                <a:cs typeface="Calibri"/>
              </a:rPr>
              <a:t>R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.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11"/>
              </a:spcBef>
            </a:pPr>
            <a:endParaRPr sz="500"/>
          </a:p>
          <a:p>
            <a:pPr marL="354965" marR="132715" indent="-342900">
              <a:lnSpc>
                <a:spcPct val="80000"/>
              </a:lnSpc>
            </a:pPr>
            <a:r>
              <a:rPr dirty="0" smtClean="0" sz="2200" spc="-10">
                <a:latin typeface="Calibri"/>
                <a:cs typeface="Calibri"/>
              </a:rPr>
              <a:t>-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70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t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100">
                <a:latin typeface="Segoe UI"/>
                <a:cs typeface="Segoe UI"/>
              </a:rPr>
              <a:t>�</a:t>
            </a:r>
            <a:r>
              <a:rPr dirty="0" smtClean="0" sz="2200" spc="-105">
                <a:latin typeface="Segoe UI"/>
                <a:cs typeface="Segoe U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as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55">
                <a:latin typeface="Calibri"/>
                <a:cs typeface="Calibri"/>
              </a:rPr>
              <a:t>n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ed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V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35">
                <a:latin typeface="Calibri"/>
                <a:cs typeface="Calibri"/>
              </a:rPr>
              <a:t>a</a:t>
            </a:r>
            <a:r>
              <a:rPr dirty="0" smtClean="0" sz="2200" spc="-50">
                <a:latin typeface="Calibri"/>
                <a:cs typeface="Calibri"/>
              </a:rPr>
              <a:t>t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11587" y="3892494"/>
            <a:ext cx="4190649" cy="3428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35025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H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-45">
                <a:latin typeface="Calibri"/>
                <a:cs typeface="Calibri"/>
              </a:rPr>
              <a:t>s</a:t>
            </a:r>
            <a:r>
              <a:rPr dirty="0" smtClean="0" sz="4400" spc="-50">
                <a:latin typeface="Calibri"/>
                <a:cs typeface="Calibri"/>
              </a:rPr>
              <a:t>t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ogy</a:t>
            </a:r>
            <a:r>
              <a:rPr dirty="0" smtClean="0" sz="4400" spc="-2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of th</a:t>
            </a:r>
            <a:r>
              <a:rPr dirty="0" smtClean="0" sz="4400" spc="-25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 </a:t>
            </a:r>
            <a:r>
              <a:rPr dirty="0" smtClean="0" sz="4400" spc="-80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tum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7" y="2013525"/>
            <a:ext cx="7967345" cy="414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105785" algn="l"/>
              </a:tabLst>
            </a:pPr>
            <a:r>
              <a:rPr dirty="0" smtClean="0" sz="2700" spc="-10" b="1" u="heavy">
                <a:latin typeface="Calibri"/>
                <a:cs typeface="Calibri"/>
              </a:rPr>
              <a:t>T</a:t>
            </a:r>
            <a:r>
              <a:rPr dirty="0" smtClean="0" sz="2700" spc="-15" b="1" u="heavy">
                <a:latin typeface="Calibri"/>
                <a:cs typeface="Calibri"/>
              </a:rPr>
              <a:t>h</a:t>
            </a:r>
            <a:r>
              <a:rPr dirty="0" smtClean="0" sz="2700" spc="-15" b="1" u="heavy">
                <a:latin typeface="Calibri"/>
                <a:cs typeface="Calibri"/>
              </a:rPr>
              <a:t>e</a:t>
            </a:r>
            <a:r>
              <a:rPr dirty="0" smtClean="0" sz="2700" spc="-925" b="1" u="heavy">
                <a:latin typeface="Calibri"/>
                <a:cs typeface="Calibri"/>
              </a:rPr>
              <a:t> </a:t>
            </a:r>
            <a:r>
              <a:rPr dirty="0" smtClean="0" sz="2700" spc="-5" b="1" u="heavy">
                <a:latin typeface="Calibri"/>
                <a:cs typeface="Calibri"/>
              </a:rPr>
              <a:t>m</a:t>
            </a:r>
            <a:r>
              <a:rPr dirty="0" smtClean="0" sz="2700" spc="-15" b="1" u="heavy">
                <a:latin typeface="Calibri"/>
                <a:cs typeface="Calibri"/>
              </a:rPr>
              <a:t>u</a:t>
            </a:r>
            <a:r>
              <a:rPr dirty="0" smtClean="0" sz="2700" spc="-15" b="1" u="heavy">
                <a:latin typeface="Calibri"/>
                <a:cs typeface="Calibri"/>
              </a:rPr>
              <a:t>s</a:t>
            </a:r>
            <a:r>
              <a:rPr dirty="0" smtClean="0" sz="2700" spc="-5" b="1" u="heavy">
                <a:latin typeface="Calibri"/>
                <a:cs typeface="Calibri"/>
              </a:rPr>
              <a:t>c</a:t>
            </a:r>
            <a:r>
              <a:rPr dirty="0" smtClean="0" sz="2700" spc="-15" b="1" u="heavy">
                <a:latin typeface="Calibri"/>
                <a:cs typeface="Calibri"/>
              </a:rPr>
              <a:t>u</a:t>
            </a:r>
            <a:r>
              <a:rPr dirty="0" smtClean="0" sz="2700" spc="-15" b="1" u="heavy">
                <a:latin typeface="Calibri"/>
                <a:cs typeface="Calibri"/>
              </a:rPr>
              <a:t>l</a:t>
            </a:r>
            <a:r>
              <a:rPr dirty="0" smtClean="0" sz="2700" spc="-15" b="1" u="heavy">
                <a:latin typeface="Calibri"/>
                <a:cs typeface="Calibri"/>
              </a:rPr>
              <a:t>a</a:t>
            </a:r>
            <a:r>
              <a:rPr dirty="0" smtClean="0" sz="2700" spc="-15" b="1" u="heavy">
                <a:latin typeface="Calibri"/>
                <a:cs typeface="Calibri"/>
              </a:rPr>
              <a:t>r</a:t>
            </a:r>
            <a:r>
              <a:rPr dirty="0" smtClean="0" sz="2700" spc="-919" b="1" u="heavy">
                <a:latin typeface="Calibri"/>
                <a:cs typeface="Calibri"/>
              </a:rPr>
              <a:t> </a:t>
            </a:r>
            <a:r>
              <a:rPr dirty="0" smtClean="0" sz="2700" spc="-15" b="1" u="heavy">
                <a:latin typeface="Calibri"/>
                <a:cs typeface="Calibri"/>
              </a:rPr>
              <a:t>c</a:t>
            </a:r>
            <a:r>
              <a:rPr dirty="0" smtClean="0" sz="2700" spc="-15" b="1" u="heavy">
                <a:latin typeface="Calibri"/>
                <a:cs typeface="Calibri"/>
              </a:rPr>
              <a:t>o</a:t>
            </a:r>
            <a:r>
              <a:rPr dirty="0" smtClean="0" sz="2700" spc="-40" b="1" u="heavy">
                <a:latin typeface="Calibri"/>
                <a:cs typeface="Calibri"/>
              </a:rPr>
              <a:t>a</a:t>
            </a:r>
            <a:r>
              <a:rPr dirty="0" smtClean="0" sz="2700" spc="-10" b="1" u="heavy">
                <a:latin typeface="Calibri"/>
                <a:cs typeface="Calibri"/>
              </a:rPr>
              <a:t>t</a:t>
            </a:r>
            <a:r>
              <a:rPr dirty="0" smtClean="0" sz="2700" spc="-10" b="1">
                <a:latin typeface="Calibri"/>
                <a:cs typeface="Calibri"/>
              </a:rPr>
              <a:t>	</a:t>
            </a:r>
            <a:r>
              <a:rPr dirty="0" smtClean="0" sz="2700" spc="-10">
                <a:latin typeface="Calibri"/>
                <a:cs typeface="Calibri"/>
              </a:rPr>
              <a:t>of</a:t>
            </a:r>
            <a:r>
              <a:rPr dirty="0" smtClean="0" sz="2700" spc="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5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is a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7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-40">
                <a:latin typeface="Calibri"/>
                <a:cs typeface="Calibri"/>
              </a:rPr>
              <a:t>g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d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in</a:t>
            </a:r>
            <a:endParaRPr sz="2700">
              <a:latin typeface="Calibri"/>
              <a:cs typeface="Calibri"/>
            </a:endParaRPr>
          </a:p>
          <a:p>
            <a:pPr marL="365760" indent="-353695">
              <a:lnSpc>
                <a:spcPct val="100000"/>
              </a:lnSpc>
              <a:buFont typeface="Calibri"/>
              <a:buAutoNum type="arabicPlain"/>
              <a:tabLst>
                <a:tab pos="365760" algn="l"/>
              </a:tabLst>
            </a:pPr>
            <a:r>
              <a:rPr dirty="0" smtClean="0" sz="2700" spc="-15" b="1">
                <a:latin typeface="Calibri"/>
                <a:cs typeface="Calibri"/>
              </a:rPr>
              <a:t>ou</a:t>
            </a:r>
            <a:r>
              <a:rPr dirty="0" smtClean="0" sz="2700" spc="-50" b="1">
                <a:latin typeface="Calibri"/>
                <a:cs typeface="Calibri"/>
              </a:rPr>
              <a:t>t</a:t>
            </a:r>
            <a:r>
              <a:rPr dirty="0" smtClean="0" sz="2700" spc="-5" b="1">
                <a:latin typeface="Calibri"/>
                <a:cs typeface="Calibri"/>
              </a:rPr>
              <a:t>e</a:t>
            </a:r>
            <a:r>
              <a:rPr dirty="0" smtClean="0" sz="2700" spc="0" b="1">
                <a:latin typeface="Calibri"/>
                <a:cs typeface="Calibri"/>
              </a:rPr>
              <a:t>r</a:t>
            </a:r>
            <a:r>
              <a:rPr dirty="0" smtClean="0" sz="2700" spc="10" b="1">
                <a:latin typeface="Calibri"/>
                <a:cs typeface="Calibri"/>
              </a:rPr>
              <a:t> </a:t>
            </a:r>
            <a:r>
              <a:rPr dirty="0" smtClean="0" sz="2700" spc="-15" b="1">
                <a:latin typeface="Calibri"/>
                <a:cs typeface="Calibri"/>
              </a:rPr>
              <a:t>l</a:t>
            </a:r>
            <a:r>
              <a:rPr dirty="0" smtClean="0" sz="2700" spc="-15" b="1">
                <a:latin typeface="Calibri"/>
                <a:cs typeface="Calibri"/>
              </a:rPr>
              <a:t>on</a:t>
            </a:r>
            <a:r>
              <a:rPr dirty="0" smtClean="0" sz="2700" spc="-15" b="1">
                <a:latin typeface="Calibri"/>
                <a:cs typeface="Calibri"/>
              </a:rPr>
              <a:t>g</a:t>
            </a:r>
            <a:r>
              <a:rPr dirty="0" smtClean="0" sz="2700" spc="-15" b="1">
                <a:latin typeface="Calibri"/>
                <a:cs typeface="Calibri"/>
              </a:rPr>
              <a:t>i</a:t>
            </a:r>
            <a:r>
              <a:rPr dirty="0" smtClean="0" sz="2700" spc="-10" b="1">
                <a:latin typeface="Calibri"/>
                <a:cs typeface="Calibri"/>
              </a:rPr>
              <a:t>t</a:t>
            </a:r>
            <a:r>
              <a:rPr dirty="0" smtClean="0" sz="2700" spc="-10" b="1">
                <a:latin typeface="Calibri"/>
                <a:cs typeface="Calibri"/>
              </a:rPr>
              <a:t>u</a:t>
            </a:r>
            <a:r>
              <a:rPr dirty="0" smtClean="0" sz="2700" spc="-15" b="1">
                <a:latin typeface="Calibri"/>
                <a:cs typeface="Calibri"/>
              </a:rPr>
              <a:t>d</a:t>
            </a:r>
            <a:r>
              <a:rPr dirty="0" smtClean="0" sz="2700" spc="-15" b="1">
                <a:latin typeface="Calibri"/>
                <a:cs typeface="Calibri"/>
              </a:rPr>
              <a:t>i</a:t>
            </a:r>
            <a:r>
              <a:rPr dirty="0" smtClean="0" sz="2700" spc="-15" b="1">
                <a:latin typeface="Calibri"/>
                <a:cs typeface="Calibri"/>
              </a:rPr>
              <a:t>nal</a:t>
            </a:r>
            <a:r>
              <a:rPr dirty="0" smtClean="0" sz="2700" spc="-15" b="1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of</a:t>
            </a:r>
            <a:r>
              <a:rPr dirty="0" smtClean="0" sz="2700" spc="5">
                <a:latin typeface="Calibri"/>
                <a:cs typeface="Calibri"/>
              </a:rPr>
              <a:t> </a:t>
            </a:r>
            <a:r>
              <a:rPr dirty="0" smtClean="0" sz="2700" spc="-20">
                <a:latin typeface="Calibri"/>
                <a:cs typeface="Calibri"/>
              </a:rPr>
              <a:t>sm</a:t>
            </a:r>
            <a:r>
              <a:rPr dirty="0" smtClean="0" sz="2700" spc="-20">
                <a:latin typeface="Calibri"/>
                <a:cs typeface="Calibri"/>
              </a:rPr>
              <a:t>oo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15">
                <a:latin typeface="Calibri"/>
                <a:cs typeface="Calibri"/>
              </a:rPr>
              <a:t>s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l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 marL="365760" indent="-353695">
              <a:lnSpc>
                <a:spcPct val="100000"/>
              </a:lnSpc>
              <a:buFont typeface="Calibri"/>
              <a:buAutoNum type="arabicPlain"/>
              <a:tabLst>
                <a:tab pos="365760" algn="l"/>
              </a:tabLst>
            </a:pPr>
            <a:r>
              <a:rPr dirty="0" smtClean="0" sz="2700" spc="-15" b="1">
                <a:latin typeface="Calibri"/>
                <a:cs typeface="Calibri"/>
              </a:rPr>
              <a:t>i</a:t>
            </a:r>
            <a:r>
              <a:rPr dirty="0" smtClean="0" sz="2700" spc="-15" b="1">
                <a:latin typeface="Calibri"/>
                <a:cs typeface="Calibri"/>
              </a:rPr>
              <a:t>nn</a:t>
            </a:r>
            <a:r>
              <a:rPr dirty="0" smtClean="0" sz="2700" spc="-5" b="1">
                <a:latin typeface="Calibri"/>
                <a:cs typeface="Calibri"/>
              </a:rPr>
              <a:t>e</a:t>
            </a:r>
            <a:r>
              <a:rPr dirty="0" smtClean="0" sz="2700" spc="0" b="1">
                <a:latin typeface="Calibri"/>
                <a:cs typeface="Calibri"/>
              </a:rPr>
              <a:t>r</a:t>
            </a:r>
            <a:r>
              <a:rPr dirty="0" smtClean="0" sz="2700" spc="10" b="1">
                <a:latin typeface="Calibri"/>
                <a:cs typeface="Calibri"/>
              </a:rPr>
              <a:t> </a:t>
            </a:r>
            <a:r>
              <a:rPr dirty="0" smtClean="0" sz="2700" spc="-5" b="1">
                <a:latin typeface="Calibri"/>
                <a:cs typeface="Calibri"/>
              </a:rPr>
              <a:t>c</a:t>
            </a:r>
            <a:r>
              <a:rPr dirty="0" smtClean="0" sz="2700" spc="-15" b="1">
                <a:latin typeface="Calibri"/>
                <a:cs typeface="Calibri"/>
              </a:rPr>
              <a:t>i</a:t>
            </a:r>
            <a:r>
              <a:rPr dirty="0" smtClean="0" sz="2700" spc="-40" b="1">
                <a:latin typeface="Calibri"/>
                <a:cs typeface="Calibri"/>
              </a:rPr>
              <a:t>r</a:t>
            </a:r>
            <a:r>
              <a:rPr dirty="0" smtClean="0" sz="2700" spc="-5" b="1">
                <a:latin typeface="Calibri"/>
                <a:cs typeface="Calibri"/>
              </a:rPr>
              <a:t>c</a:t>
            </a:r>
            <a:r>
              <a:rPr dirty="0" smtClean="0" sz="2700" spc="-15" b="1">
                <a:latin typeface="Calibri"/>
                <a:cs typeface="Calibri"/>
              </a:rPr>
              <a:t>u</a:t>
            </a:r>
            <a:r>
              <a:rPr dirty="0" smtClean="0" sz="2700" spc="-15" b="1">
                <a:latin typeface="Calibri"/>
                <a:cs typeface="Calibri"/>
              </a:rPr>
              <a:t>l</a:t>
            </a:r>
            <a:r>
              <a:rPr dirty="0" smtClean="0" sz="2700" spc="-15" b="1">
                <a:latin typeface="Calibri"/>
                <a:cs typeface="Calibri"/>
              </a:rPr>
              <a:t>a</a:t>
            </a:r>
            <a:r>
              <a:rPr dirty="0" smtClean="0" sz="2700" spc="-15" b="1">
                <a:latin typeface="Calibri"/>
                <a:cs typeface="Calibri"/>
              </a:rPr>
              <a:t>r</a:t>
            </a:r>
            <a:r>
              <a:rPr dirty="0" smtClean="0" sz="2700" spc="10" b="1">
                <a:latin typeface="Calibri"/>
                <a:cs typeface="Calibri"/>
              </a:rPr>
              <a:t> </a:t>
            </a:r>
            <a:r>
              <a:rPr dirty="0" smtClean="0" sz="2700" spc="-15" b="1">
                <a:latin typeface="Calibri"/>
                <a:cs typeface="Calibri"/>
              </a:rPr>
              <a:t>l</a:t>
            </a:r>
            <a:r>
              <a:rPr dirty="0" smtClean="0" sz="2700" spc="-65" b="1">
                <a:latin typeface="Calibri"/>
                <a:cs typeface="Calibri"/>
              </a:rPr>
              <a:t>a</a:t>
            </a:r>
            <a:r>
              <a:rPr dirty="0" smtClean="0" sz="2700" spc="-45" b="1">
                <a:latin typeface="Calibri"/>
                <a:cs typeface="Calibri"/>
              </a:rPr>
              <a:t>y</a:t>
            </a:r>
            <a:r>
              <a:rPr dirty="0" smtClean="0" sz="2700" spc="-5" b="1">
                <a:latin typeface="Calibri"/>
                <a:cs typeface="Calibri"/>
              </a:rPr>
              <a:t>e</a:t>
            </a:r>
            <a:r>
              <a:rPr dirty="0" smtClean="0" sz="2700" spc="-40" b="1">
                <a:latin typeface="Calibri"/>
                <a:cs typeface="Calibri"/>
              </a:rPr>
              <a:t>r</a:t>
            </a:r>
            <a:r>
              <a:rPr dirty="0" smtClean="0" sz="2700" spc="-15" b="1">
                <a:latin typeface="Calibri"/>
                <a:cs typeface="Calibri"/>
              </a:rPr>
              <a:t>s</a:t>
            </a:r>
            <a:r>
              <a:rPr dirty="0" smtClean="0" sz="2700" spc="-15" b="1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of</a:t>
            </a:r>
            <a:r>
              <a:rPr dirty="0" smtClean="0" sz="2700" spc="5">
                <a:latin typeface="Calibri"/>
                <a:cs typeface="Calibri"/>
              </a:rPr>
              <a:t> </a:t>
            </a:r>
            <a:r>
              <a:rPr dirty="0" smtClean="0" sz="2700" spc="-20">
                <a:latin typeface="Calibri"/>
                <a:cs typeface="Calibri"/>
              </a:rPr>
              <a:t>sm</a:t>
            </a:r>
            <a:r>
              <a:rPr dirty="0" smtClean="0" sz="2700" spc="-20">
                <a:latin typeface="Calibri"/>
                <a:cs typeface="Calibri"/>
              </a:rPr>
              <a:t>oo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15">
                <a:latin typeface="Calibri"/>
                <a:cs typeface="Calibri"/>
              </a:rPr>
              <a:t>s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l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354965" marR="313690" indent="-342900">
              <a:lnSpc>
                <a:spcPct val="80000"/>
              </a:lnSpc>
              <a:tabLst>
                <a:tab pos="431165" algn="l"/>
              </a:tabLst>
            </a:pPr>
            <a:r>
              <a:rPr dirty="0" smtClean="0" sz="2700">
                <a:latin typeface="Calibri"/>
                <a:cs typeface="Calibri"/>
              </a:rPr>
              <a:t>-		</a:t>
            </a:r>
            <a:r>
              <a:rPr dirty="0" smtClean="0" sz="2700" spc="-10" b="1">
                <a:latin typeface="Calibri"/>
                <a:cs typeface="Calibri"/>
              </a:rPr>
              <a:t>T</a:t>
            </a:r>
            <a:r>
              <a:rPr dirty="0" smtClean="0" sz="2700" spc="-15" b="1">
                <a:latin typeface="Calibri"/>
                <a:cs typeface="Calibri"/>
              </a:rPr>
              <a:t>h</a:t>
            </a:r>
            <a:r>
              <a:rPr dirty="0" smtClean="0" sz="2700" spc="-15" b="1">
                <a:latin typeface="Calibri"/>
                <a:cs typeface="Calibri"/>
              </a:rPr>
              <a:t>e</a:t>
            </a:r>
            <a:r>
              <a:rPr dirty="0" smtClean="0" sz="2700" spc="5" b="1">
                <a:latin typeface="Calibri"/>
                <a:cs typeface="Calibri"/>
              </a:rPr>
              <a:t> </a:t>
            </a:r>
            <a:r>
              <a:rPr dirty="0" smtClean="0" sz="2700" spc="-10" b="1">
                <a:latin typeface="Calibri"/>
                <a:cs typeface="Calibri"/>
              </a:rPr>
              <a:t>t</a:t>
            </a:r>
            <a:r>
              <a:rPr dirty="0" smtClean="0" sz="2700" spc="-10" b="1">
                <a:latin typeface="Calibri"/>
                <a:cs typeface="Calibri"/>
              </a:rPr>
              <a:t>h</a:t>
            </a:r>
            <a:r>
              <a:rPr dirty="0" smtClean="0" sz="2700" spc="-40" b="1">
                <a:latin typeface="Calibri"/>
                <a:cs typeface="Calibri"/>
              </a:rPr>
              <a:t>r</a:t>
            </a:r>
            <a:r>
              <a:rPr dirty="0" smtClean="0" sz="2700" spc="-5" b="1">
                <a:latin typeface="Calibri"/>
                <a:cs typeface="Calibri"/>
              </a:rPr>
              <a:t>e</a:t>
            </a:r>
            <a:r>
              <a:rPr dirty="0" smtClean="0" sz="2700" spc="0" b="1">
                <a:latin typeface="Calibri"/>
                <a:cs typeface="Calibri"/>
              </a:rPr>
              <a:t>e</a:t>
            </a:r>
            <a:r>
              <a:rPr dirty="0" smtClean="0" sz="2700" spc="20" b="1">
                <a:latin typeface="Calibri"/>
                <a:cs typeface="Calibri"/>
              </a:rPr>
              <a:t> </a:t>
            </a:r>
            <a:r>
              <a:rPr dirty="0" smtClean="0" sz="2700" spc="-35" b="1">
                <a:latin typeface="Calibri"/>
                <a:cs typeface="Calibri"/>
              </a:rPr>
              <a:t>t</a:t>
            </a:r>
            <a:r>
              <a:rPr dirty="0" smtClean="0" sz="2700" spc="-15" b="1">
                <a:latin typeface="Calibri"/>
                <a:cs typeface="Calibri"/>
              </a:rPr>
              <a:t>a</a:t>
            </a:r>
            <a:r>
              <a:rPr dirty="0" smtClean="0" sz="2700" spc="-5" b="1">
                <a:latin typeface="Calibri"/>
                <a:cs typeface="Calibri"/>
              </a:rPr>
              <a:t>e</a:t>
            </a:r>
            <a:r>
              <a:rPr dirty="0" smtClean="0" sz="2700" spc="-15" b="1">
                <a:latin typeface="Calibri"/>
                <a:cs typeface="Calibri"/>
              </a:rPr>
              <a:t>n</a:t>
            </a:r>
            <a:r>
              <a:rPr dirty="0" smtClean="0" sz="2700" spc="-15" b="1">
                <a:latin typeface="Calibri"/>
                <a:cs typeface="Calibri"/>
              </a:rPr>
              <a:t>i</a:t>
            </a:r>
            <a:r>
              <a:rPr dirty="0" smtClean="0" sz="2700" spc="-15" b="1">
                <a:latin typeface="Calibri"/>
                <a:cs typeface="Calibri"/>
              </a:rPr>
              <a:t>a</a:t>
            </a:r>
            <a:r>
              <a:rPr dirty="0" smtClean="0" sz="2700" spc="10" b="1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oli of</a:t>
            </a:r>
            <a:r>
              <a:rPr dirty="0" smtClean="0" sz="2700" spc="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si</a:t>
            </a:r>
            <a:r>
              <a:rPr dirty="0" smtClean="0" sz="2700" spc="-20">
                <a:latin typeface="Calibri"/>
                <a:cs typeface="Calibri"/>
              </a:rPr>
              <a:t>gm</a:t>
            </a:r>
            <a:r>
              <a:rPr dirty="0" smtClean="0" sz="2700" spc="-20">
                <a:latin typeface="Calibri"/>
                <a:cs typeface="Calibri"/>
              </a:rPr>
              <a:t>oid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olon</a:t>
            </a:r>
            <a:r>
              <a:rPr dirty="0" smtClean="0" sz="2700" spc="-5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0">
                <a:latin typeface="Calibri"/>
                <a:cs typeface="Calibri"/>
              </a:rPr>
              <a:t>o</a:t>
            </a:r>
            <a:r>
              <a:rPr dirty="0" smtClean="0" sz="2700" spc="-45">
                <a:latin typeface="Calibri"/>
                <a:cs typeface="Calibri"/>
              </a:rPr>
              <a:t>w</a:t>
            </a:r>
            <a:r>
              <a:rPr dirty="0" smtClean="0" sz="2700" spc="-30">
                <a:latin typeface="Calibri"/>
                <a:cs typeface="Calibri"/>
              </a:rPr>
              <a:t>e</a:t>
            </a:r>
            <a:r>
              <a:rPr dirty="0" smtClean="0" sz="2700" spc="-35">
                <a:latin typeface="Calibri"/>
                <a:cs typeface="Calibri"/>
              </a:rPr>
              <a:t>v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45">
                <a:latin typeface="Calibri"/>
                <a:cs typeface="Calibri"/>
              </a:rPr>
              <a:t>r</a:t>
            </a:r>
            <a:r>
              <a:rPr dirty="0" smtClean="0" sz="2700" spc="-10">
                <a:latin typeface="Calibri"/>
                <a:cs typeface="Calibri"/>
              </a:rPr>
              <a:t>,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20">
                <a:latin typeface="Calibri"/>
                <a:cs typeface="Calibri"/>
              </a:rPr>
              <a:t>me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40">
                <a:latin typeface="Calibri"/>
                <a:cs typeface="Calibri"/>
              </a:rPr>
              <a:t>g</a:t>
            </a:r>
            <a:r>
              <a:rPr dirty="0" smtClean="0" sz="2700" spc="-30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er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so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25">
                <a:latin typeface="Calibri"/>
                <a:cs typeface="Calibri"/>
              </a:rPr>
              <a:t>a</a:t>
            </a:r>
            <a:r>
              <a:rPr dirty="0" smtClean="0" sz="2700" spc="-10">
                <a:latin typeface="Calibri"/>
                <a:cs typeface="Calibri"/>
              </a:rPr>
              <a:t>t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lo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-15">
                <a:latin typeface="Calibri"/>
                <a:cs typeface="Calibri"/>
              </a:rPr>
              <a:t>g</a:t>
            </a:r>
            <a:r>
              <a:rPr dirty="0" smtClean="0" sz="2700" spc="-15">
                <a:latin typeface="Calibri"/>
                <a:cs typeface="Calibri"/>
              </a:rPr>
              <a:t>i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5">
                <a:latin typeface="Calibri"/>
                <a:cs typeface="Calibri"/>
              </a:rPr>
              <a:t>d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fi</a:t>
            </a:r>
            <a:r>
              <a:rPr dirty="0" smtClean="0" sz="2700" spc="-5">
                <a:latin typeface="Calibri"/>
                <a:cs typeface="Calibri"/>
              </a:rPr>
              <a:t>b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6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60">
                <a:latin typeface="Calibri"/>
                <a:cs typeface="Calibri"/>
              </a:rPr>
              <a:t>f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0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b</a:t>
            </a:r>
            <a:r>
              <a:rPr dirty="0" smtClean="0" sz="2700" spc="-6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oad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b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d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on</a:t>
            </a:r>
            <a:r>
              <a:rPr dirty="0" smtClean="0" sz="2700" spc="-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30">
                <a:latin typeface="Calibri"/>
                <a:cs typeface="Calibri"/>
              </a:rPr>
              <a:t>n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io</a:t>
            </a:r>
            <a:r>
              <a:rPr dirty="0" smtClean="0" sz="2700" spc="-10">
                <a:latin typeface="Calibri"/>
                <a:cs typeface="Calibri"/>
              </a:rPr>
              <a:t>r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d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p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40">
                <a:latin typeface="Calibri"/>
                <a:cs typeface="Calibri"/>
              </a:rPr>
              <a:t>s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io</a:t>
            </a:r>
            <a:r>
              <a:rPr dirty="0" smtClean="0" sz="2700" spc="-10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45">
                <a:latin typeface="Calibri"/>
                <a:cs typeface="Calibri"/>
              </a:rPr>
              <a:t>f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s</a:t>
            </a:r>
            <a:r>
              <a:rPr dirty="0" smtClean="0" sz="2700" spc="-5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of</a:t>
            </a:r>
            <a:r>
              <a:rPr dirty="0" smtClean="0" sz="2700" spc="0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-5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125">
                <a:latin typeface="Segoe UI"/>
                <a:cs typeface="Segoe UI"/>
              </a:rPr>
              <a:t>�</a:t>
            </a:r>
            <a:r>
              <a:rPr dirty="0" smtClean="0" sz="2700" spc="-135">
                <a:latin typeface="Segoe UI"/>
                <a:cs typeface="Segoe U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o </a:t>
            </a:r>
            <a:r>
              <a:rPr dirty="0" smtClean="0" sz="2700" spc="-55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ia</a:t>
            </a:r>
            <a:r>
              <a:rPr dirty="0" smtClean="0" sz="2700" spc="-20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oli</a:t>
            </a:r>
            <a:endParaRPr sz="27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354965" marR="12700" indent="-342900">
              <a:lnSpc>
                <a:spcPct val="80000"/>
              </a:lnSpc>
              <a:tabLst>
                <a:tab pos="7131684" algn="l"/>
              </a:tabLst>
            </a:pPr>
            <a:r>
              <a:rPr dirty="0" smtClean="0" sz="2700" b="1">
                <a:latin typeface="Calibri"/>
                <a:cs typeface="Calibri"/>
              </a:rPr>
              <a:t>-</a:t>
            </a:r>
            <a:r>
              <a:rPr dirty="0" smtClean="0" sz="2700" spc="-10" b="1">
                <a:latin typeface="Calibri"/>
                <a:cs typeface="Calibri"/>
              </a:rPr>
              <a:t> </a:t>
            </a:r>
            <a:r>
              <a:rPr dirty="0" smtClean="0" sz="2700" spc="0" b="1" u="heavy">
                <a:latin typeface="Calibri"/>
                <a:cs typeface="Calibri"/>
              </a:rPr>
              <a:t>t</a:t>
            </a:r>
            <a:r>
              <a:rPr dirty="0" smtClean="0" sz="2700" spc="-65" b="1" u="heavy">
                <a:latin typeface="Calibri"/>
                <a:cs typeface="Calibri"/>
              </a:rPr>
              <a:t>r</a:t>
            </a:r>
            <a:r>
              <a:rPr dirty="0" smtClean="0" sz="2700" spc="-15" b="1" u="heavy">
                <a:latin typeface="Calibri"/>
                <a:cs typeface="Calibri"/>
              </a:rPr>
              <a:t>a</a:t>
            </a:r>
            <a:r>
              <a:rPr dirty="0" smtClean="0" sz="2700" spc="-15" b="1" u="heavy">
                <a:latin typeface="Calibri"/>
                <a:cs typeface="Calibri"/>
              </a:rPr>
              <a:t>n</a:t>
            </a:r>
            <a:r>
              <a:rPr dirty="0" smtClean="0" sz="2700" spc="-50" b="1" u="heavy">
                <a:latin typeface="Calibri"/>
                <a:cs typeface="Calibri"/>
              </a:rPr>
              <a:t>s</a:t>
            </a:r>
            <a:r>
              <a:rPr dirty="0" smtClean="0" sz="2700" spc="-30" b="1" u="heavy">
                <a:latin typeface="Calibri"/>
                <a:cs typeface="Calibri"/>
              </a:rPr>
              <a:t>v</a:t>
            </a:r>
            <a:r>
              <a:rPr dirty="0" smtClean="0" sz="2700" spc="-5" b="1" u="heavy">
                <a:latin typeface="Calibri"/>
                <a:cs typeface="Calibri"/>
              </a:rPr>
              <a:t>e</a:t>
            </a:r>
            <a:r>
              <a:rPr dirty="0" smtClean="0" sz="2700" spc="-40" b="1" u="heavy">
                <a:latin typeface="Calibri"/>
                <a:cs typeface="Calibri"/>
              </a:rPr>
              <a:t>r</a:t>
            </a:r>
            <a:r>
              <a:rPr dirty="0" smtClean="0" sz="2700" spc="-15" b="1" u="heavy">
                <a:latin typeface="Calibri"/>
                <a:cs typeface="Calibri"/>
              </a:rPr>
              <a:t>s</a:t>
            </a:r>
            <a:r>
              <a:rPr dirty="0" smtClean="0" sz="2700" spc="-15" b="1" u="heavy">
                <a:latin typeface="Calibri"/>
                <a:cs typeface="Calibri"/>
              </a:rPr>
              <a:t>e</a:t>
            </a:r>
            <a:r>
              <a:rPr dirty="0" smtClean="0" sz="2700" spc="-915" b="1" u="heavy">
                <a:latin typeface="Calibri"/>
                <a:cs typeface="Calibri"/>
              </a:rPr>
              <a:t> </a:t>
            </a:r>
            <a:r>
              <a:rPr dirty="0" smtClean="0" sz="2700" spc="-40" b="1" u="heavy">
                <a:latin typeface="Calibri"/>
                <a:cs typeface="Calibri"/>
              </a:rPr>
              <a:t>f</a:t>
            </a:r>
            <a:r>
              <a:rPr dirty="0" smtClean="0" sz="2700" spc="-15" b="1" u="heavy">
                <a:latin typeface="Calibri"/>
                <a:cs typeface="Calibri"/>
              </a:rPr>
              <a:t>o</a:t>
            </a:r>
            <a:r>
              <a:rPr dirty="0" smtClean="0" sz="2700" spc="-15" b="1" u="heavy">
                <a:latin typeface="Calibri"/>
                <a:cs typeface="Calibri"/>
              </a:rPr>
              <a:t>l</a:t>
            </a:r>
            <a:r>
              <a:rPr dirty="0" smtClean="0" sz="2700" spc="-15" b="1" u="heavy">
                <a:latin typeface="Calibri"/>
                <a:cs typeface="Calibri"/>
              </a:rPr>
              <a:t>d</a:t>
            </a:r>
            <a:r>
              <a:rPr dirty="0" smtClean="0" sz="2700" spc="-15" b="1" u="heavy">
                <a:latin typeface="Calibri"/>
                <a:cs typeface="Calibri"/>
              </a:rPr>
              <a:t>s</a:t>
            </a:r>
            <a:r>
              <a:rPr dirty="0" smtClean="0" sz="2700" spc="-930" b="1" u="heavy">
                <a:latin typeface="Calibri"/>
                <a:cs typeface="Calibri"/>
              </a:rPr>
              <a:t> </a:t>
            </a:r>
            <a:r>
              <a:rPr dirty="0" smtClean="0" sz="2700" spc="-15" b="1" u="heavy">
                <a:latin typeface="Calibri"/>
                <a:cs typeface="Calibri"/>
              </a:rPr>
              <a:t>o</a:t>
            </a:r>
            <a:r>
              <a:rPr dirty="0" smtClean="0" sz="2700" spc="-15" b="1" u="heavy">
                <a:latin typeface="Calibri"/>
                <a:cs typeface="Calibri"/>
              </a:rPr>
              <a:t>f</a:t>
            </a:r>
            <a:r>
              <a:rPr dirty="0" smtClean="0" sz="2700" spc="-925" b="1" u="heavy">
                <a:latin typeface="Calibri"/>
                <a:cs typeface="Calibri"/>
              </a:rPr>
              <a:t> </a:t>
            </a:r>
            <a:r>
              <a:rPr dirty="0" smtClean="0" sz="2700" spc="-10" b="1" u="heavy">
                <a:latin typeface="Calibri"/>
                <a:cs typeface="Calibri"/>
              </a:rPr>
              <a:t>t</a:t>
            </a:r>
            <a:r>
              <a:rPr dirty="0" smtClean="0" sz="2700" spc="-10" b="1" u="heavy">
                <a:latin typeface="Calibri"/>
                <a:cs typeface="Calibri"/>
              </a:rPr>
              <a:t>h</a:t>
            </a:r>
            <a:r>
              <a:rPr dirty="0" smtClean="0" sz="2700" spc="0" b="1" u="heavy">
                <a:latin typeface="Calibri"/>
                <a:cs typeface="Calibri"/>
              </a:rPr>
              <a:t>e</a:t>
            </a:r>
            <a:r>
              <a:rPr dirty="0" smtClean="0" sz="2700" spc="-925" b="1" u="heavy">
                <a:latin typeface="Calibri"/>
                <a:cs typeface="Calibri"/>
              </a:rPr>
              <a:t> </a:t>
            </a:r>
            <a:r>
              <a:rPr dirty="0" smtClean="0" sz="2700" spc="-40" b="1" u="heavy">
                <a:latin typeface="Calibri"/>
                <a:cs typeface="Calibri"/>
              </a:rPr>
              <a:t>r</a:t>
            </a:r>
            <a:r>
              <a:rPr dirty="0" smtClean="0" sz="2700" spc="-5" b="1" u="heavy">
                <a:latin typeface="Calibri"/>
                <a:cs typeface="Calibri"/>
              </a:rPr>
              <a:t>e</a:t>
            </a:r>
            <a:r>
              <a:rPr dirty="0" smtClean="0" sz="2700" spc="-5" b="1" u="heavy">
                <a:latin typeface="Calibri"/>
                <a:cs typeface="Calibri"/>
              </a:rPr>
              <a:t>c</a:t>
            </a:r>
            <a:r>
              <a:rPr dirty="0" smtClean="0" sz="2700" spc="-10" b="1" u="heavy">
                <a:latin typeface="Calibri"/>
                <a:cs typeface="Calibri"/>
              </a:rPr>
              <a:t>t</a:t>
            </a:r>
            <a:r>
              <a:rPr dirty="0" smtClean="0" sz="2700" spc="-10" b="1" u="heavy">
                <a:latin typeface="Calibri"/>
                <a:cs typeface="Calibri"/>
              </a:rPr>
              <a:t>u</a:t>
            </a:r>
            <a:r>
              <a:rPr dirty="0" smtClean="0" sz="2700" spc="0" b="1" u="heavy">
                <a:latin typeface="Calibri"/>
                <a:cs typeface="Calibri"/>
              </a:rPr>
              <a:t>m</a:t>
            </a:r>
            <a:r>
              <a:rPr dirty="0" smtClean="0" sz="2700" spc="25" b="1">
                <a:latin typeface="Calibri"/>
                <a:cs typeface="Calibri"/>
              </a:rPr>
              <a:t> </a:t>
            </a:r>
            <a:r>
              <a:rPr dirty="0" smtClean="0" sz="2700" spc="-15" b="1">
                <a:latin typeface="Calibri"/>
                <a:cs typeface="Calibri"/>
              </a:rPr>
              <a:t>(</a:t>
            </a:r>
            <a:r>
              <a:rPr dirty="0" smtClean="0" sz="2700" spc="-20">
                <a:latin typeface="Calibri"/>
                <a:cs typeface="Calibri"/>
              </a:rPr>
              <a:t>sem</a:t>
            </a:r>
            <a:r>
              <a:rPr dirty="0" smtClean="0" sz="2700" spc="-20">
                <a:latin typeface="Calibri"/>
                <a:cs typeface="Calibri"/>
              </a:rPr>
              <a:t>i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55">
                <a:latin typeface="Calibri"/>
                <a:cs typeface="Calibri"/>
              </a:rPr>
              <a:t>r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0">
                <a:latin typeface="Calibri"/>
                <a:cs typeface="Calibri"/>
              </a:rPr>
              <a:t>la</a:t>
            </a:r>
            <a:r>
              <a:rPr dirty="0" smtClean="0" sz="2700" spc="-10">
                <a:latin typeface="Calibri"/>
                <a:cs typeface="Calibri"/>
              </a:rPr>
              <a:t>r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p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25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30">
                <a:latin typeface="Calibri"/>
                <a:cs typeface="Calibri"/>
              </a:rPr>
              <a:t>n</a:t>
            </a:r>
            <a:r>
              <a:rPr dirty="0" smtClean="0" sz="2700" spc="-10">
                <a:latin typeface="Calibri"/>
                <a:cs typeface="Calibri"/>
              </a:rPr>
              <a:t>t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60">
                <a:latin typeface="Calibri"/>
                <a:cs typeface="Calibri"/>
              </a:rPr>
              <a:t>f</a:t>
            </a:r>
            <a:r>
              <a:rPr dirty="0" smtClean="0" sz="2700" spc="0">
                <a:latin typeface="Calibri"/>
                <a:cs typeface="Calibri"/>
              </a:rPr>
              <a:t>ol</a:t>
            </a:r>
            <a:r>
              <a:rPr dirty="0" smtClean="0" sz="2700" spc="-5">
                <a:latin typeface="Calibri"/>
                <a:cs typeface="Calibri"/>
              </a:rPr>
              <a:t>d</a:t>
            </a:r>
            <a:r>
              <a:rPr dirty="0" smtClean="0" sz="2700" spc="0">
                <a:latin typeface="Calibri"/>
                <a:cs typeface="Calibri"/>
              </a:rPr>
              <a:t>s)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130">
                <a:latin typeface="Segoe UI"/>
                <a:cs typeface="Segoe UI"/>
              </a:rPr>
              <a:t>�</a:t>
            </a:r>
            <a:r>
              <a:rPr dirty="0" smtClean="0" sz="2700" spc="0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20">
                <a:latin typeface="Calibri"/>
                <a:cs typeface="Calibri"/>
              </a:rPr>
              <a:t>mem</a:t>
            </a:r>
            <a:r>
              <a:rPr dirty="0" smtClean="0" sz="2700" spc="-5">
                <a:latin typeface="Calibri"/>
                <a:cs typeface="Calibri"/>
              </a:rPr>
              <a:t>b</a:t>
            </a:r>
            <a:r>
              <a:rPr dirty="0" smtClean="0" sz="2700" spc="-7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of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5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25">
                <a:latin typeface="Calibri"/>
                <a:cs typeface="Calibri"/>
              </a:rPr>
              <a:t>+	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55">
                <a:latin typeface="Calibri"/>
                <a:cs typeface="Calibri"/>
              </a:rPr>
              <a:t>r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0">
                <a:latin typeface="Calibri"/>
                <a:cs typeface="Calibri"/>
              </a:rPr>
              <a:t>la</a:t>
            </a:r>
            <a:r>
              <a:rPr dirty="0" smtClean="0" sz="2700" spc="-10">
                <a:latin typeface="Calibri"/>
                <a:cs typeface="Calibri"/>
              </a:rPr>
              <a:t>r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15">
                <a:latin typeface="Calibri"/>
                <a:cs typeface="Calibri"/>
              </a:rPr>
              <a:t>s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l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l</a:t>
            </a:r>
            <a:r>
              <a:rPr dirty="0" smtClean="0" sz="2700" spc="-50">
                <a:latin typeface="Calibri"/>
                <a:cs typeface="Calibri"/>
              </a:rPr>
              <a:t>a</a:t>
            </a:r>
            <a:r>
              <a:rPr dirty="0" smtClean="0" sz="2700" spc="-50">
                <a:latin typeface="Calibri"/>
                <a:cs typeface="Calibri"/>
              </a:rPr>
              <a:t>y</a:t>
            </a:r>
            <a:r>
              <a:rPr dirty="0" smtClean="0" sz="2700" spc="-15">
                <a:latin typeface="Calibri"/>
                <a:cs typeface="Calibri"/>
              </a:rPr>
              <a:t>er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0395" y="667419"/>
            <a:ext cx="4845685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30">
                <a:latin typeface="Calibri"/>
                <a:cs typeface="Calibri"/>
              </a:rPr>
              <a:t>B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ood</a:t>
            </a:r>
            <a:r>
              <a:rPr dirty="0" smtClean="0" sz="4000" spc="-20">
                <a:latin typeface="Calibri"/>
                <a:cs typeface="Calibri"/>
              </a:rPr>
              <a:t> 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0">
                <a:latin typeface="Calibri"/>
                <a:cs typeface="Calibri"/>
              </a:rPr>
              <a:t>y</a:t>
            </a:r>
            <a:r>
              <a:rPr dirty="0" smtClean="0" sz="4000" spc="10">
                <a:latin typeface="Calibri"/>
                <a:cs typeface="Calibri"/>
              </a:rPr>
              <a:t> </a:t>
            </a:r>
            <a:r>
              <a:rPr dirty="0" smtClean="0" sz="4000" spc="-20">
                <a:latin typeface="Calibri"/>
                <a:cs typeface="Calibri"/>
              </a:rPr>
              <a:t>of</a:t>
            </a:r>
            <a:r>
              <a:rPr dirty="0" smtClean="0" sz="4000" spc="-5">
                <a:latin typeface="Calibri"/>
                <a:cs typeface="Calibri"/>
              </a:rPr>
              <a:t> </a:t>
            </a:r>
            <a:r>
              <a:rPr dirty="0" smtClean="0" sz="4000" spc="-65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10">
                <a:latin typeface="Calibri"/>
                <a:cs typeface="Calibri"/>
              </a:rPr>
              <a:t>t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5">
                <a:latin typeface="Calibri"/>
                <a:cs typeface="Calibri"/>
              </a:rPr>
              <a:t>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55609" y="1530492"/>
            <a:ext cx="3951396" cy="2362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7280" y="2038422"/>
            <a:ext cx="4083685" cy="4536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000" spc="-5" b="1" u="heavy">
                <a:latin typeface="Calibri"/>
                <a:cs typeface="Calibri"/>
              </a:rPr>
              <a:t>A</a:t>
            </a:r>
            <a:r>
              <a:rPr dirty="0" smtClean="0" sz="2000" spc="-10" b="1" u="heavy">
                <a:latin typeface="Calibri"/>
                <a:cs typeface="Calibri"/>
              </a:rPr>
              <a:t>r</a:t>
            </a:r>
            <a:r>
              <a:rPr dirty="0" smtClean="0" sz="2000" spc="-25" b="1" u="heavy">
                <a:latin typeface="Calibri"/>
                <a:cs typeface="Calibri"/>
              </a:rPr>
              <a:t>t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-10" b="1" u="heavy">
                <a:latin typeface="Calibri"/>
                <a:cs typeface="Calibri"/>
              </a:rPr>
              <a:t>r</a:t>
            </a:r>
            <a:r>
              <a:rPr dirty="0" smtClean="0" sz="2000" spc="0" b="1" u="heavy">
                <a:latin typeface="Calibri"/>
                <a:cs typeface="Calibri"/>
              </a:rPr>
              <a:t>i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0" b="1" u="heavy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354965" marR="4572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2000" spc="-10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up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17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dd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5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20">
                <a:latin typeface="Calibri"/>
                <a:cs typeface="Calibri"/>
              </a:rPr>
              <a:t> </a:t>
            </a:r>
            <a:r>
              <a:rPr dirty="0" smtClean="0" sz="2000" spc="95">
                <a:latin typeface="Segoe UI"/>
                <a:cs typeface="Segoe UI"/>
              </a:rPr>
              <a:t>�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upp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tu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000">
                <a:latin typeface="Calibri"/>
                <a:cs typeface="Calibri"/>
              </a:rPr>
              <a:t>1-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h</a:t>
            </a:r>
            <a:r>
              <a:rPr dirty="0" smtClean="0" sz="2000" spc="0" b="1" u="heavy">
                <a:latin typeface="Calibri"/>
                <a:cs typeface="Calibri"/>
              </a:rPr>
              <a:t>e</a:t>
            </a:r>
            <a:r>
              <a:rPr dirty="0" smtClean="0" sz="2000" spc="-690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s</a:t>
            </a:r>
            <a:r>
              <a:rPr dirty="0" smtClean="0" sz="2000" spc="5" b="1" u="heavy">
                <a:latin typeface="Calibri"/>
                <a:cs typeface="Calibri"/>
              </a:rPr>
              <a:t>u</a:t>
            </a:r>
            <a:r>
              <a:rPr dirty="0" smtClean="0" sz="2000" spc="5" b="1" u="heavy">
                <a:latin typeface="Calibri"/>
                <a:cs typeface="Calibri"/>
              </a:rPr>
              <a:t>p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-10" b="1" u="heavy">
                <a:latin typeface="Calibri"/>
                <a:cs typeface="Calibri"/>
              </a:rPr>
              <a:t>r</a:t>
            </a:r>
            <a:r>
              <a:rPr dirty="0" smtClean="0" sz="2000" spc="0" b="1" u="heavy">
                <a:latin typeface="Calibri"/>
                <a:cs typeface="Calibri"/>
              </a:rPr>
              <a:t>i</a:t>
            </a:r>
            <a:r>
              <a:rPr dirty="0" smtClean="0" sz="2000" spc="0" b="1" u="heavy">
                <a:latin typeface="Calibri"/>
                <a:cs typeface="Calibri"/>
              </a:rPr>
              <a:t>o</a:t>
            </a:r>
            <a:r>
              <a:rPr dirty="0" smtClean="0" sz="2000" spc="0" b="1" u="heavy">
                <a:latin typeface="Calibri"/>
                <a:cs typeface="Calibri"/>
              </a:rPr>
              <a:t>r</a:t>
            </a:r>
            <a:r>
              <a:rPr dirty="0" smtClean="0" sz="2000" spc="-705" b="1" u="heavy">
                <a:latin typeface="Calibri"/>
                <a:cs typeface="Calibri"/>
              </a:rPr>
              <a:t> </a:t>
            </a:r>
            <a:r>
              <a:rPr dirty="0" smtClean="0" sz="2000" spc="-30" b="1" u="heavy">
                <a:latin typeface="Calibri"/>
                <a:cs typeface="Calibri"/>
              </a:rPr>
              <a:t>r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0" b="1" u="heavy">
                <a:latin typeface="Calibri"/>
                <a:cs typeface="Calibri"/>
              </a:rPr>
              <a:t>c</a:t>
            </a:r>
            <a:r>
              <a:rPr dirty="0" smtClean="0" sz="2000" spc="-25" b="1" u="heavy">
                <a:latin typeface="Calibri"/>
                <a:cs typeface="Calibri"/>
              </a:rPr>
              <a:t>t</a:t>
            </a:r>
            <a:r>
              <a:rPr dirty="0" smtClean="0" sz="2000" spc="-5" b="1" u="heavy">
                <a:latin typeface="Calibri"/>
                <a:cs typeface="Calibri"/>
              </a:rPr>
              <a:t>a</a:t>
            </a:r>
            <a:r>
              <a:rPr dirty="0" smtClean="0" sz="2000" spc="0" b="1" u="heavy">
                <a:latin typeface="Calibri"/>
                <a:cs typeface="Calibri"/>
              </a:rPr>
              <a:t>l</a:t>
            </a:r>
            <a:r>
              <a:rPr dirty="0" smtClean="0" sz="2000" spc="-675" b="1" u="heavy">
                <a:latin typeface="Calibri"/>
                <a:cs typeface="Calibri"/>
              </a:rPr>
              <a:t> </a:t>
            </a:r>
            <a:r>
              <a:rPr dirty="0" smtClean="0" sz="2000" spc="-5" b="1" u="heavy">
                <a:latin typeface="Calibri"/>
                <a:cs typeface="Calibri"/>
              </a:rPr>
              <a:t>a</a:t>
            </a:r>
            <a:r>
              <a:rPr dirty="0" smtClean="0" sz="2000" spc="-10" b="1" u="heavy">
                <a:latin typeface="Calibri"/>
                <a:cs typeface="Calibri"/>
              </a:rPr>
              <a:t>r</a:t>
            </a:r>
            <a:r>
              <a:rPr dirty="0" smtClean="0" sz="2000" spc="-25" b="1" u="heavy">
                <a:latin typeface="Calibri"/>
                <a:cs typeface="Calibri"/>
              </a:rPr>
              <a:t>t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5" b="1" u="heavy">
                <a:latin typeface="Calibri"/>
                <a:cs typeface="Calibri"/>
              </a:rPr>
              <a:t>r</a:t>
            </a:r>
            <a:r>
              <a:rPr dirty="0" smtClean="0" sz="2000" spc="0" b="1" u="heavy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354965" marR="12700" indent="-342900">
              <a:lnSpc>
                <a:spcPct val="80000"/>
              </a:lnSpc>
              <a:spcBef>
                <a:spcPts val="480"/>
              </a:spcBef>
              <a:buFont typeface="Calibri"/>
              <a:buChar char="-"/>
              <a:tabLst>
                <a:tab pos="146685" algn="l"/>
              </a:tabLst>
            </a:pP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t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nu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5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c</a:t>
            </a:r>
            <a:r>
              <a:rPr dirty="0" smtClean="0" sz="2000" spc="4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1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1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upp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5">
                <a:latin typeface="Calibri"/>
                <a:cs typeface="Calibri"/>
              </a:rPr>
              <a:t>y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us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marR="168910" indent="-342900">
              <a:lnSpc>
                <a:spcPct val="80000"/>
              </a:lnSpc>
              <a:spcBef>
                <a:spcPts val="480"/>
              </a:spcBef>
              <a:buFont typeface="Calibri"/>
              <a:buChar char="-"/>
              <a:tabLst>
                <a:tab pos="204470" algn="l"/>
              </a:tabLst>
            </a:pP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2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v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b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nd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 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5">
                <a:latin typeface="Calibri"/>
                <a:cs typeface="Calibri"/>
              </a:rPr>
              <a:t>g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 and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v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o 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5">
                <a:latin typeface="Calibri"/>
                <a:cs typeface="Calibri"/>
              </a:rPr>
              <a:t>g</a:t>
            </a:r>
            <a:r>
              <a:rPr dirty="0" smtClean="0" sz="2000" spc="-25">
                <a:latin typeface="Calibri"/>
                <a:cs typeface="Calibri"/>
              </a:rPr>
              <a:t>h</a:t>
            </a:r>
            <a:r>
              <a:rPr dirty="0" smtClean="0" sz="2000" spc="0">
                <a:latin typeface="Calibri"/>
                <a:cs typeface="Calibri"/>
              </a:rPr>
              <a:t>t and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ft</a:t>
            </a:r>
            <a:r>
              <a:rPr dirty="0" smtClean="0" sz="2000" spc="0">
                <a:latin typeface="Calibri"/>
                <a:cs typeface="Calibri"/>
              </a:rPr>
              <a:t> b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e the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ar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t and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upp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us</a:t>
            </a:r>
            <a:r>
              <a:rPr dirty="0" smtClean="0" sz="2000" spc="-4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marR="222885" indent="-342900">
              <a:lnSpc>
                <a:spcPct val="80000"/>
              </a:lnSpc>
              <a:spcBef>
                <a:spcPts val="480"/>
              </a:spcBef>
              <a:buFont typeface="Calibri"/>
              <a:buChar char="-"/>
              <a:tabLst>
                <a:tab pos="204470" algn="l"/>
              </a:tabLst>
            </a:pPr>
            <a:r>
              <a:rPr dirty="0" smtClean="0" sz="2000" spc="-10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ana</a:t>
            </a:r>
            <a:r>
              <a:rPr dirty="0" smtClean="0" sz="2000" spc="-30">
                <a:latin typeface="Calibri"/>
                <a:cs typeface="Calibri"/>
              </a:rPr>
              <a:t>s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e</a:t>
            </a:r>
            <a:r>
              <a:rPr dirty="0" smtClean="0" sz="2000" spc="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th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th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 and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th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dd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e and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5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5609" y="3892494"/>
            <a:ext cx="3951396" cy="327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68680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B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ood</a:t>
            </a:r>
            <a:r>
              <a:rPr dirty="0" smtClean="0" sz="4400" spc="-25">
                <a:latin typeface="Calibri"/>
                <a:cs typeface="Calibri"/>
              </a:rPr>
              <a:t> </a:t>
            </a:r>
            <a:r>
              <a:rPr dirty="0" smtClean="0" sz="4400" spc="5">
                <a:latin typeface="Calibri"/>
                <a:cs typeface="Calibri"/>
              </a:rPr>
              <a:t>s</a:t>
            </a:r>
            <a:r>
              <a:rPr dirty="0" smtClean="0" sz="4400" spc="0">
                <a:latin typeface="Calibri"/>
                <a:cs typeface="Calibri"/>
              </a:rPr>
              <a:t>upp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y</a:t>
            </a:r>
            <a:r>
              <a:rPr dirty="0" smtClean="0" sz="4400" spc="-1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of </a:t>
            </a:r>
            <a:r>
              <a:rPr dirty="0" smtClean="0" sz="4400" spc="-80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tum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5" b="1" u="heavy">
                <a:latin typeface="Calibri"/>
                <a:cs typeface="Calibri"/>
              </a:rPr>
              <a:t>2</a:t>
            </a:r>
            <a:r>
              <a:rPr dirty="0" smtClean="0" sz="3200" spc="0" b="1" u="heavy">
                <a:latin typeface="Calibri"/>
                <a:cs typeface="Calibri"/>
              </a:rPr>
              <a:t>-</a:t>
            </a:r>
            <a:r>
              <a:rPr dirty="0" smtClean="0" sz="3200" spc="-1095" b="1" u="heavy">
                <a:latin typeface="Calibri"/>
                <a:cs typeface="Calibri"/>
              </a:rPr>
              <a:t> </a:t>
            </a:r>
            <a:r>
              <a:rPr dirty="0" smtClean="0" sz="3200" spc="-5" b="1" u="heavy">
                <a:latin typeface="Calibri"/>
                <a:cs typeface="Calibri"/>
              </a:rPr>
              <a:t>T</a:t>
            </a:r>
            <a:r>
              <a:rPr dirty="0" smtClean="0" sz="3200" spc="-5" b="1" u="heavy">
                <a:latin typeface="Calibri"/>
                <a:cs typeface="Calibri"/>
              </a:rPr>
              <a:t>h</a:t>
            </a:r>
            <a:r>
              <a:rPr dirty="0" smtClean="0" sz="3200" spc="0" b="1" u="heavy">
                <a:latin typeface="Calibri"/>
                <a:cs typeface="Calibri"/>
              </a:rPr>
              <a:t>e</a:t>
            </a:r>
            <a:r>
              <a:rPr dirty="0" smtClean="0" sz="3200" spc="-1080" b="1" u="heavy">
                <a:latin typeface="Calibri"/>
                <a:cs typeface="Calibri"/>
              </a:rPr>
              <a:t> </a:t>
            </a:r>
            <a:r>
              <a:rPr dirty="0" smtClean="0" sz="3200" spc="-5" b="1" u="heavy">
                <a:latin typeface="Calibri"/>
                <a:cs typeface="Calibri"/>
              </a:rPr>
              <a:t>m</a:t>
            </a:r>
            <a:r>
              <a:rPr dirty="0" smtClean="0" sz="3200" spc="-5" b="1" u="heavy">
                <a:latin typeface="Calibri"/>
                <a:cs typeface="Calibri"/>
              </a:rPr>
              <a:t>i</a:t>
            </a:r>
            <a:r>
              <a:rPr dirty="0" smtClean="0" sz="3200" spc="-5" b="1" u="heavy">
                <a:latin typeface="Calibri"/>
                <a:cs typeface="Calibri"/>
              </a:rPr>
              <a:t>d</a:t>
            </a:r>
            <a:r>
              <a:rPr dirty="0" smtClean="0" sz="3200" spc="-5" b="1" u="heavy">
                <a:latin typeface="Calibri"/>
                <a:cs typeface="Calibri"/>
              </a:rPr>
              <a:t>d</a:t>
            </a:r>
            <a:r>
              <a:rPr dirty="0" smtClean="0" sz="3200" spc="-5" b="1" u="heavy">
                <a:latin typeface="Calibri"/>
                <a:cs typeface="Calibri"/>
              </a:rPr>
              <a:t>l</a:t>
            </a:r>
            <a:r>
              <a:rPr dirty="0" smtClean="0" sz="3200" spc="0" b="1" u="heavy">
                <a:latin typeface="Calibri"/>
                <a:cs typeface="Calibri"/>
              </a:rPr>
              <a:t>e</a:t>
            </a:r>
            <a:r>
              <a:rPr dirty="0" smtClean="0" sz="3200" spc="-1105" b="1" u="heavy">
                <a:latin typeface="Calibri"/>
                <a:cs typeface="Calibri"/>
              </a:rPr>
              <a:t> </a:t>
            </a:r>
            <a:r>
              <a:rPr dirty="0" smtClean="0" sz="3200" spc="-40" b="1" u="heavy">
                <a:latin typeface="Calibri"/>
                <a:cs typeface="Calibri"/>
              </a:rPr>
              <a:t>r</a:t>
            </a:r>
            <a:r>
              <a:rPr dirty="0" smtClean="0" sz="3200" spc="-10" b="1" u="heavy">
                <a:latin typeface="Calibri"/>
                <a:cs typeface="Calibri"/>
              </a:rPr>
              <a:t>e</a:t>
            </a:r>
            <a:r>
              <a:rPr dirty="0" smtClean="0" sz="3200" spc="0" b="1" u="heavy">
                <a:latin typeface="Calibri"/>
                <a:cs typeface="Calibri"/>
              </a:rPr>
              <a:t>c</a:t>
            </a:r>
            <a:r>
              <a:rPr dirty="0" smtClean="0" sz="3200" spc="-30" b="1" u="heavy">
                <a:latin typeface="Calibri"/>
                <a:cs typeface="Calibri"/>
              </a:rPr>
              <a:t>t</a:t>
            </a:r>
            <a:r>
              <a:rPr dirty="0" smtClean="0" sz="3200" spc="0" b="1" u="heavy">
                <a:latin typeface="Calibri"/>
                <a:cs typeface="Calibri"/>
              </a:rPr>
              <a:t>a</a:t>
            </a:r>
            <a:r>
              <a:rPr dirty="0" smtClean="0" sz="3200" spc="-10" b="1" u="heavy">
                <a:latin typeface="Calibri"/>
                <a:cs typeface="Calibri"/>
              </a:rPr>
              <a:t>l</a:t>
            </a:r>
            <a:r>
              <a:rPr dirty="0" smtClean="0" sz="3200" spc="-1090" b="1" u="heavy">
                <a:latin typeface="Calibri"/>
                <a:cs typeface="Calibri"/>
              </a:rPr>
              <a:t> </a:t>
            </a:r>
            <a:r>
              <a:rPr dirty="0" smtClean="0" sz="3200" spc="0" b="1" u="heavy">
                <a:latin typeface="Calibri"/>
                <a:cs typeface="Calibri"/>
              </a:rPr>
              <a:t>a</a:t>
            </a:r>
            <a:r>
              <a:rPr dirty="0" smtClean="0" sz="3200" spc="-5" b="1" u="heavy">
                <a:latin typeface="Calibri"/>
                <a:cs typeface="Calibri"/>
              </a:rPr>
              <a:t>r</a:t>
            </a:r>
            <a:r>
              <a:rPr dirty="0" smtClean="0" sz="3200" spc="-30" b="1" u="heavy">
                <a:latin typeface="Calibri"/>
                <a:cs typeface="Calibri"/>
              </a:rPr>
              <a:t>t</a:t>
            </a:r>
            <a:r>
              <a:rPr dirty="0" smtClean="0" sz="3200" spc="-10" b="1" u="heavy">
                <a:latin typeface="Calibri"/>
                <a:cs typeface="Calibri"/>
              </a:rPr>
              <a:t>e</a:t>
            </a:r>
            <a:r>
              <a:rPr dirty="0" smtClean="0" sz="3200" spc="10" b="1" u="heavy">
                <a:latin typeface="Calibri"/>
                <a:cs typeface="Calibri"/>
              </a:rPr>
              <a:t>r</a:t>
            </a:r>
            <a:r>
              <a:rPr dirty="0" smtClean="0" sz="3200" spc="0" b="1" u="heavy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3200">
                <a:latin typeface="Calibri"/>
                <a:cs typeface="Calibri"/>
              </a:rPr>
              <a:t>-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a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l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ch 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ac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ar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3200">
                <a:latin typeface="Calibri"/>
                <a:cs typeface="Calibri"/>
              </a:rPr>
              <a:t>-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t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5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ar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3200" spc="-5" b="1" u="heavy">
                <a:latin typeface="Calibri"/>
                <a:cs typeface="Calibri"/>
              </a:rPr>
              <a:t>3</a:t>
            </a:r>
            <a:r>
              <a:rPr dirty="0" smtClean="0" sz="3200" spc="0" b="1" u="heavy">
                <a:latin typeface="Calibri"/>
                <a:cs typeface="Calibri"/>
              </a:rPr>
              <a:t>-</a:t>
            </a:r>
            <a:r>
              <a:rPr dirty="0" smtClean="0" sz="3200" spc="-1095" b="1" u="heavy">
                <a:latin typeface="Calibri"/>
                <a:cs typeface="Calibri"/>
              </a:rPr>
              <a:t> </a:t>
            </a:r>
            <a:r>
              <a:rPr dirty="0" smtClean="0" sz="3200" spc="-5" b="1" u="heavy">
                <a:latin typeface="Calibri"/>
                <a:cs typeface="Calibri"/>
              </a:rPr>
              <a:t>T</a:t>
            </a:r>
            <a:r>
              <a:rPr dirty="0" smtClean="0" sz="3200" spc="-5" b="1" u="heavy">
                <a:latin typeface="Calibri"/>
                <a:cs typeface="Calibri"/>
              </a:rPr>
              <a:t>h</a:t>
            </a:r>
            <a:r>
              <a:rPr dirty="0" smtClean="0" sz="3200" spc="0" b="1" u="heavy">
                <a:latin typeface="Calibri"/>
                <a:cs typeface="Calibri"/>
              </a:rPr>
              <a:t>e</a:t>
            </a:r>
            <a:r>
              <a:rPr dirty="0" smtClean="0" sz="3200" spc="-1080" b="1" u="heavy">
                <a:latin typeface="Calibri"/>
                <a:cs typeface="Calibri"/>
              </a:rPr>
              <a:t> </a:t>
            </a:r>
            <a:r>
              <a:rPr dirty="0" smtClean="0" sz="3200" spc="-5" b="1" u="heavy">
                <a:latin typeface="Calibri"/>
                <a:cs typeface="Calibri"/>
              </a:rPr>
              <a:t>i</a:t>
            </a:r>
            <a:r>
              <a:rPr dirty="0" smtClean="0" sz="3200" spc="-15" b="1" u="heavy">
                <a:latin typeface="Calibri"/>
                <a:cs typeface="Calibri"/>
              </a:rPr>
              <a:t>n</a:t>
            </a:r>
            <a:r>
              <a:rPr dirty="0" smtClean="0" sz="3200" spc="-70" b="1" u="heavy">
                <a:latin typeface="Calibri"/>
                <a:cs typeface="Calibri"/>
              </a:rPr>
              <a:t>f</a:t>
            </a:r>
            <a:r>
              <a:rPr dirty="0" smtClean="0" sz="3200" spc="-10" b="1" u="heavy">
                <a:latin typeface="Calibri"/>
                <a:cs typeface="Calibri"/>
              </a:rPr>
              <a:t>e</a:t>
            </a:r>
            <a:r>
              <a:rPr dirty="0" smtClean="0" sz="3200" spc="-5" b="1" u="heavy">
                <a:latin typeface="Calibri"/>
                <a:cs typeface="Calibri"/>
              </a:rPr>
              <a:t>r</a:t>
            </a:r>
            <a:r>
              <a:rPr dirty="0" smtClean="0" sz="3200" spc="-5" b="1" u="heavy">
                <a:latin typeface="Calibri"/>
                <a:cs typeface="Calibri"/>
              </a:rPr>
              <a:t>i</a:t>
            </a:r>
            <a:r>
              <a:rPr dirty="0" smtClean="0" sz="3200" spc="5" b="1" u="heavy">
                <a:latin typeface="Calibri"/>
                <a:cs typeface="Calibri"/>
              </a:rPr>
              <a:t>o</a:t>
            </a:r>
            <a:r>
              <a:rPr dirty="0" smtClean="0" sz="3200" spc="0" b="1" u="heavy">
                <a:latin typeface="Calibri"/>
                <a:cs typeface="Calibri"/>
              </a:rPr>
              <a:t>r</a:t>
            </a:r>
            <a:r>
              <a:rPr dirty="0" smtClean="0" sz="3200" spc="-1100" b="1" u="heavy">
                <a:latin typeface="Calibri"/>
                <a:cs typeface="Calibri"/>
              </a:rPr>
              <a:t> </a:t>
            </a:r>
            <a:r>
              <a:rPr dirty="0" smtClean="0" sz="3200" spc="-40" b="1" u="heavy">
                <a:latin typeface="Calibri"/>
                <a:cs typeface="Calibri"/>
              </a:rPr>
              <a:t>r</a:t>
            </a:r>
            <a:r>
              <a:rPr dirty="0" smtClean="0" sz="3200" spc="-10" b="1" u="heavy">
                <a:latin typeface="Calibri"/>
                <a:cs typeface="Calibri"/>
              </a:rPr>
              <a:t>e</a:t>
            </a:r>
            <a:r>
              <a:rPr dirty="0" smtClean="0" sz="3200" spc="0" b="1" u="heavy">
                <a:latin typeface="Calibri"/>
                <a:cs typeface="Calibri"/>
              </a:rPr>
              <a:t>c</a:t>
            </a:r>
            <a:r>
              <a:rPr dirty="0" smtClean="0" sz="3200" spc="-30" b="1" u="heavy">
                <a:latin typeface="Calibri"/>
                <a:cs typeface="Calibri"/>
              </a:rPr>
              <a:t>t</a:t>
            </a:r>
            <a:r>
              <a:rPr dirty="0" smtClean="0" sz="3200" spc="0" b="1" u="heavy">
                <a:latin typeface="Calibri"/>
                <a:cs typeface="Calibri"/>
              </a:rPr>
              <a:t>a</a:t>
            </a:r>
            <a:r>
              <a:rPr dirty="0" smtClean="0" sz="3200" spc="-10" b="1" u="heavy">
                <a:latin typeface="Calibri"/>
                <a:cs typeface="Calibri"/>
              </a:rPr>
              <a:t>l</a:t>
            </a:r>
            <a:r>
              <a:rPr dirty="0" smtClean="0" sz="3200" spc="-1090" b="1" u="heavy">
                <a:latin typeface="Calibri"/>
                <a:cs typeface="Calibri"/>
              </a:rPr>
              <a:t> </a:t>
            </a:r>
            <a:r>
              <a:rPr dirty="0" smtClean="0" sz="3200" spc="0" b="1" u="heavy">
                <a:latin typeface="Calibri"/>
                <a:cs typeface="Calibri"/>
              </a:rPr>
              <a:t>a</a:t>
            </a:r>
            <a:r>
              <a:rPr dirty="0" smtClean="0" sz="3200" spc="-5" b="1" u="heavy">
                <a:latin typeface="Calibri"/>
                <a:cs typeface="Calibri"/>
              </a:rPr>
              <a:t>r</a:t>
            </a:r>
            <a:r>
              <a:rPr dirty="0" smtClean="0" sz="3200" spc="-30" b="1" u="heavy">
                <a:latin typeface="Calibri"/>
                <a:cs typeface="Calibri"/>
              </a:rPr>
              <a:t>t</a:t>
            </a:r>
            <a:r>
              <a:rPr dirty="0" smtClean="0" sz="3200" spc="-10" b="1" u="heavy">
                <a:latin typeface="Calibri"/>
                <a:cs typeface="Calibri"/>
              </a:rPr>
              <a:t>e</a:t>
            </a:r>
            <a:r>
              <a:rPr dirty="0" smtClean="0" sz="3200" spc="10" b="1" u="heavy">
                <a:latin typeface="Calibri"/>
                <a:cs typeface="Calibri"/>
              </a:rPr>
              <a:t>r</a:t>
            </a:r>
            <a:r>
              <a:rPr dirty="0" smtClean="0" sz="3200" spc="0" b="1" u="heavy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4965" marR="12700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t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a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ch of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ar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alibri"/>
              <a:buChar char="-"/>
            </a:pPr>
            <a:endParaRPr sz="750"/>
          </a:p>
          <a:p>
            <a:pPr marL="354965" marR="39433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t 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es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w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h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35">
                <a:latin typeface="Calibri"/>
                <a:cs typeface="Calibri"/>
              </a:rPr>
              <a:t> 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ar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j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68680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B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ood</a:t>
            </a:r>
            <a:r>
              <a:rPr dirty="0" smtClean="0" sz="4400" spc="-25">
                <a:latin typeface="Calibri"/>
                <a:cs typeface="Calibri"/>
              </a:rPr>
              <a:t> </a:t>
            </a:r>
            <a:r>
              <a:rPr dirty="0" smtClean="0" sz="4400" spc="5">
                <a:latin typeface="Calibri"/>
                <a:cs typeface="Calibri"/>
              </a:rPr>
              <a:t>s</a:t>
            </a:r>
            <a:r>
              <a:rPr dirty="0" smtClean="0" sz="4400" spc="0">
                <a:latin typeface="Calibri"/>
                <a:cs typeface="Calibri"/>
              </a:rPr>
              <a:t>upp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y</a:t>
            </a:r>
            <a:r>
              <a:rPr dirty="0" smtClean="0" sz="4400" spc="-1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of </a:t>
            </a:r>
            <a:r>
              <a:rPr dirty="0" smtClean="0" sz="4400" spc="-80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tum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7" y="2002851"/>
            <a:ext cx="8060055" cy="4237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55" b="1" u="heavy">
                <a:latin typeface="Calibri"/>
                <a:cs typeface="Calibri"/>
              </a:rPr>
              <a:t>V</a:t>
            </a:r>
            <a:r>
              <a:rPr dirty="0" smtClean="0" sz="3000" spc="0" b="1" u="heavy">
                <a:latin typeface="Calibri"/>
                <a:cs typeface="Calibri"/>
              </a:rPr>
              <a:t>e</a:t>
            </a:r>
            <a:r>
              <a:rPr dirty="0" smtClean="0" sz="3000" spc="-15" b="1" u="heavy">
                <a:latin typeface="Calibri"/>
                <a:cs typeface="Calibri"/>
              </a:rPr>
              <a:t>i</a:t>
            </a:r>
            <a:r>
              <a:rPr dirty="0" smtClean="0" sz="3000" spc="-25" b="1" u="heavy">
                <a:latin typeface="Calibri"/>
                <a:cs typeface="Calibri"/>
              </a:rPr>
              <a:t>n</a:t>
            </a:r>
            <a:r>
              <a:rPr dirty="0" smtClean="0" sz="3000" spc="-15" b="1" u="heavy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354965" marR="11938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ct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d 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a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algn="just" marL="354965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2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5">
                <a:latin typeface="Calibri"/>
                <a:cs typeface="Calibri"/>
              </a:rPr>
              <a:t>r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40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65">
                <a:latin typeface="Calibri"/>
                <a:cs typeface="Calibri"/>
              </a:rPr>
              <a:t>r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on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d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n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1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38784" indent="-426720">
              <a:lnSpc>
                <a:spcPct val="100000"/>
              </a:lnSpc>
              <a:buFont typeface="Arial"/>
              <a:buChar char="•"/>
              <a:tabLst>
                <a:tab pos="438784" algn="l"/>
              </a:tabLst>
            </a:pPr>
            <a:r>
              <a:rPr dirty="0" smtClean="0" sz="300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5">
                <a:latin typeface="Calibri"/>
                <a:cs typeface="Calibri"/>
              </a:rPr>
              <a:t>n</a:t>
            </a:r>
            <a:r>
              <a:rPr dirty="0" smtClean="0" sz="3000" spc="135">
                <a:latin typeface="Segoe UI"/>
                <a:cs typeface="Segoe UI"/>
              </a:rPr>
              <a:t>�</a:t>
            </a:r>
            <a:r>
              <a:rPr dirty="0" smtClean="0" sz="3000" spc="-165">
                <a:latin typeface="Segoe UI"/>
                <a:cs typeface="Segoe U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n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5">
                <a:latin typeface="Calibri"/>
                <a:cs typeface="Calibri"/>
              </a:rPr>
              <a:t>n</a:t>
            </a:r>
            <a:r>
              <a:rPr dirty="0" smtClean="0" sz="3000" spc="135">
                <a:latin typeface="Segoe UI"/>
                <a:cs typeface="Segoe UI"/>
              </a:rPr>
              <a:t>�</a:t>
            </a:r>
            <a:r>
              <a:rPr dirty="0" smtClean="0" sz="3000" spc="-165">
                <a:latin typeface="Segoe UI"/>
                <a:cs typeface="Segoe U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10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354965" marR="878840" indent="-342900">
              <a:lnSpc>
                <a:spcPct val="80000"/>
              </a:lnSpc>
              <a:tabLst>
                <a:tab pos="299085" algn="l"/>
              </a:tabLst>
            </a:pPr>
            <a:r>
              <a:rPr dirty="0" smtClean="0" sz="3000">
                <a:latin typeface="Calibri"/>
                <a:cs typeface="Calibri"/>
              </a:rPr>
              <a:t>-	</a:t>
            </a:r>
            <a:r>
              <a:rPr dirty="0" smtClean="0" sz="300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on 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3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45">
                <a:latin typeface="Calibri"/>
                <a:cs typeface="Calibri"/>
              </a:rPr>
              <a:t>w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65">
                <a:latin typeface="Calibri"/>
                <a:cs typeface="Calibri"/>
              </a:rPr>
              <a:t>f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an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50">
                <a:latin typeface="Calibri"/>
                <a:cs typeface="Calibri"/>
              </a:rPr>
              <a:t>s</a:t>
            </a:r>
            <a:r>
              <a:rPr dirty="0" smtClean="0" sz="3000" spc="-40">
                <a:latin typeface="Calibri"/>
                <a:cs typeface="Calibri"/>
              </a:rPr>
              <a:t>y</a:t>
            </a:r>
            <a:r>
              <a:rPr dirty="0" smtClean="0" sz="3000" spc="-35">
                <a:latin typeface="Calibri"/>
                <a:cs typeface="Calibri"/>
              </a:rPr>
              <a:t>s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35">
                <a:latin typeface="Calibri"/>
                <a:cs typeface="Calibri"/>
              </a:rPr>
              <a:t>s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os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8682" y="723807"/>
            <a:ext cx="4810760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30">
                <a:latin typeface="Calibri"/>
                <a:cs typeface="Calibri"/>
              </a:rPr>
              <a:t>B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ood</a:t>
            </a:r>
            <a:r>
              <a:rPr dirty="0" smtClean="0" sz="4000" spc="-20">
                <a:latin typeface="Calibri"/>
                <a:cs typeface="Calibri"/>
              </a:rPr>
              <a:t> 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0">
                <a:latin typeface="Calibri"/>
                <a:cs typeface="Calibri"/>
              </a:rPr>
              <a:t>y</a:t>
            </a:r>
            <a:r>
              <a:rPr dirty="0" smtClean="0" sz="4000" spc="10">
                <a:latin typeface="Calibri"/>
                <a:cs typeface="Calibri"/>
              </a:rPr>
              <a:t> </a:t>
            </a:r>
            <a:r>
              <a:rPr dirty="0" smtClean="0" sz="4000" spc="-20">
                <a:latin typeface="Calibri"/>
                <a:cs typeface="Calibri"/>
              </a:rPr>
              <a:t>of</a:t>
            </a:r>
            <a:r>
              <a:rPr dirty="0" smtClean="0" sz="4000" spc="-5">
                <a:latin typeface="Calibri"/>
                <a:cs typeface="Calibri"/>
              </a:rPr>
              <a:t> </a:t>
            </a:r>
            <a:r>
              <a:rPr dirty="0" smtClean="0" sz="4000" spc="-65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10">
                <a:latin typeface="Calibri"/>
                <a:cs typeface="Calibri"/>
              </a:rPr>
              <a:t>t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5">
                <a:latin typeface="Calibri"/>
                <a:cs typeface="Calibri"/>
              </a:rPr>
              <a:t>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5848" y="1682876"/>
            <a:ext cx="4952588" cy="5638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44742" y="1606692"/>
            <a:ext cx="3439378" cy="571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892" y="2031300"/>
            <a:ext cx="3411220" cy="37147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15" b="1">
                <a:latin typeface="Calibri"/>
                <a:cs typeface="Calibri"/>
              </a:rPr>
              <a:t>T</a:t>
            </a:r>
            <a:r>
              <a:rPr dirty="0" smtClean="0" sz="2200" spc="-20" b="1">
                <a:latin typeface="Calibri"/>
                <a:cs typeface="Calibri"/>
              </a:rPr>
              <a:t>h</a:t>
            </a:r>
            <a:r>
              <a:rPr dirty="0" smtClean="0" sz="2200" spc="-15" b="1">
                <a:latin typeface="Calibri"/>
                <a:cs typeface="Calibri"/>
              </a:rPr>
              <a:t>e</a:t>
            </a:r>
            <a:r>
              <a:rPr dirty="0" smtClean="0" sz="2200" spc="-10" b="1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h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20" b="1">
                <a:latin typeface="Calibri"/>
                <a:cs typeface="Calibri"/>
              </a:rPr>
              <a:t>m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15" b="1">
                <a:latin typeface="Calibri"/>
                <a:cs typeface="Calibri"/>
              </a:rPr>
              <a:t>r</a:t>
            </a:r>
            <a:r>
              <a:rPr dirty="0" smtClean="0" sz="2200" spc="-15" b="1">
                <a:latin typeface="Calibri"/>
                <a:cs typeface="Calibri"/>
              </a:rPr>
              <a:t>r</a:t>
            </a:r>
            <a:r>
              <a:rPr dirty="0" smtClean="0" sz="2200" spc="-20" b="1">
                <a:latin typeface="Calibri"/>
                <a:cs typeface="Calibri"/>
              </a:rPr>
              <a:t>h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20" b="1">
                <a:latin typeface="Calibri"/>
                <a:cs typeface="Calibri"/>
              </a:rPr>
              <a:t>d</a:t>
            </a:r>
            <a:r>
              <a:rPr dirty="0" smtClean="0" sz="2200" spc="-20" b="1">
                <a:latin typeface="Calibri"/>
                <a:cs typeface="Calibri"/>
              </a:rPr>
              <a:t>a</a:t>
            </a:r>
            <a:r>
              <a:rPr dirty="0" smtClean="0" sz="2200" spc="-10" b="1">
                <a:latin typeface="Calibri"/>
                <a:cs typeface="Calibri"/>
              </a:rPr>
              <a:t>l</a:t>
            </a:r>
            <a:r>
              <a:rPr dirty="0" smtClean="0" sz="2200" spc="40" b="1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p</a:t>
            </a:r>
            <a:r>
              <a:rPr dirty="0" smtClean="0" sz="2200" spc="-10" b="1">
                <a:latin typeface="Calibri"/>
                <a:cs typeface="Calibri"/>
              </a:rPr>
              <a:t>l</a:t>
            </a:r>
            <a:r>
              <a:rPr dirty="0" smtClean="0" sz="2200" spc="-55" b="1">
                <a:latin typeface="Calibri"/>
                <a:cs typeface="Calibri"/>
              </a:rPr>
              <a:t>e</a:t>
            </a:r>
            <a:r>
              <a:rPr dirty="0" smtClean="0" sz="2200" spc="-40" b="1">
                <a:latin typeface="Calibri"/>
                <a:cs typeface="Calibri"/>
              </a:rPr>
              <a:t>x</a:t>
            </a:r>
            <a:r>
              <a:rPr dirty="0" smtClean="0" sz="2200" spc="-20" b="1">
                <a:latin typeface="Calibri"/>
                <a:cs typeface="Calibri"/>
              </a:rPr>
              <a:t>u</a:t>
            </a:r>
            <a:r>
              <a:rPr dirty="0" smtClean="0" sz="2200" spc="-10" b="1">
                <a:latin typeface="Calibri"/>
                <a:cs typeface="Calibri"/>
              </a:rPr>
              <a:t>s</a:t>
            </a:r>
            <a:r>
              <a:rPr dirty="0" smtClean="0" sz="2200" spc="15" b="1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(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ts val="2110"/>
              </a:lnSpc>
            </a:pPr>
            <a:r>
              <a:rPr dirty="0" smtClean="0" sz="2200" spc="-40" b="1">
                <a:latin typeface="Calibri"/>
                <a:cs typeface="Calibri"/>
              </a:rPr>
              <a:t>r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10" b="1">
                <a:latin typeface="Calibri"/>
                <a:cs typeface="Calibri"/>
              </a:rPr>
              <a:t>c</a:t>
            </a:r>
            <a:r>
              <a:rPr dirty="0" smtClean="0" sz="2200" spc="-40" b="1">
                <a:latin typeface="Calibri"/>
                <a:cs typeface="Calibri"/>
              </a:rPr>
              <a:t>t</a:t>
            </a:r>
            <a:r>
              <a:rPr dirty="0" smtClean="0" sz="2200" spc="-20" b="1">
                <a:latin typeface="Calibri"/>
                <a:cs typeface="Calibri"/>
              </a:rPr>
              <a:t>a</a:t>
            </a:r>
            <a:r>
              <a:rPr dirty="0" smtClean="0" sz="2200" spc="-10" b="1">
                <a:latin typeface="Calibri"/>
                <a:cs typeface="Calibri"/>
              </a:rPr>
              <a:t>l</a:t>
            </a:r>
            <a:r>
              <a:rPr dirty="0" smtClean="0" sz="2200" spc="20" b="1">
                <a:latin typeface="Calibri"/>
                <a:cs typeface="Calibri"/>
              </a:rPr>
              <a:t> </a:t>
            </a:r>
            <a:r>
              <a:rPr dirty="0" smtClean="0" sz="2200" spc="-35" b="1">
                <a:latin typeface="Calibri"/>
                <a:cs typeface="Calibri"/>
              </a:rPr>
              <a:t>v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20" b="1">
                <a:latin typeface="Calibri"/>
                <a:cs typeface="Calibri"/>
              </a:rPr>
              <a:t>u</a:t>
            </a:r>
            <a:r>
              <a:rPr dirty="0" smtClean="0" sz="2200" spc="-10" b="1">
                <a:latin typeface="Calibri"/>
                <a:cs typeface="Calibri"/>
              </a:rPr>
              <a:t>s</a:t>
            </a:r>
            <a:r>
              <a:rPr dirty="0" smtClean="0" sz="2200" spc="15" b="1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p</a:t>
            </a:r>
            <a:r>
              <a:rPr dirty="0" smtClean="0" sz="2200" spc="-10" b="1">
                <a:latin typeface="Calibri"/>
                <a:cs typeface="Calibri"/>
              </a:rPr>
              <a:t>l</a:t>
            </a:r>
            <a:r>
              <a:rPr dirty="0" smtClean="0" sz="2200" spc="-55" b="1">
                <a:latin typeface="Calibri"/>
                <a:cs typeface="Calibri"/>
              </a:rPr>
              <a:t>e</a:t>
            </a:r>
            <a:r>
              <a:rPr dirty="0" smtClean="0" sz="2200" spc="-40" b="1">
                <a:latin typeface="Calibri"/>
                <a:cs typeface="Calibri"/>
              </a:rPr>
              <a:t>x</a:t>
            </a:r>
            <a:r>
              <a:rPr dirty="0" smtClean="0" sz="2200" spc="-20" b="1">
                <a:latin typeface="Calibri"/>
                <a:cs typeface="Calibri"/>
              </a:rPr>
              <a:t>u</a:t>
            </a:r>
            <a:r>
              <a:rPr dirty="0" smtClean="0" sz="2200" spc="-15" b="1">
                <a:latin typeface="Calibri"/>
                <a:cs typeface="Calibri"/>
              </a:rPr>
              <a:t>s</a:t>
            </a:r>
            <a:r>
              <a:rPr dirty="0" smtClean="0" sz="2200" spc="-1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500"/>
          </a:p>
          <a:p>
            <a:pPr marL="354965" marR="16510" indent="-342900">
              <a:lnSpc>
                <a:spcPct val="80000"/>
              </a:lnSpc>
              <a:buFont typeface="Arial"/>
              <a:buChar char="•"/>
              <a:tabLst>
                <a:tab pos="417830" algn="l"/>
              </a:tabLst>
            </a:pP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2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,</a:t>
            </a:r>
            <a:r>
              <a:rPr dirty="0" smtClean="0" sz="2200" spc="-10">
                <a:latin typeface="Calibri"/>
                <a:cs typeface="Calibri"/>
              </a:rPr>
              <a:t> 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35">
                <a:latin typeface="Calibri"/>
                <a:cs typeface="Calibri"/>
              </a:rPr>
              <a:t>a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es</a:t>
            </a:r>
            <a:r>
              <a:rPr dirty="0" smtClean="0" sz="2200" spc="3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 wi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0">
                <a:latin typeface="Calibri"/>
                <a:cs typeface="Calibri"/>
              </a:rPr>
              <a:t>esi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5">
                <a:latin typeface="Calibri"/>
                <a:cs typeface="Calibri"/>
              </a:rPr>
              <a:t>l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40">
                <a:latin typeface="Calibri"/>
                <a:cs typeface="Calibri"/>
              </a:rPr>
              <a:t>x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al</a:t>
            </a:r>
            <a:r>
              <a:rPr dirty="0" smtClean="0" sz="2200" spc="-20">
                <a:latin typeface="Calibri"/>
                <a:cs typeface="Calibri"/>
              </a:rPr>
              <a:t>e</a:t>
            </a:r>
            <a:r>
              <a:rPr dirty="0" smtClean="0" sz="2200" spc="-10">
                <a:latin typeface="Calibri"/>
                <a:cs typeface="Calibri"/>
              </a:rPr>
              <a:t>,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25">
                <a:latin typeface="Calibri"/>
                <a:cs typeface="Calibri"/>
              </a:rPr>
              <a:t>o</a:t>
            </a:r>
            <a:r>
              <a:rPr dirty="0" smtClean="0" sz="2200" spc="-45">
                <a:latin typeface="Calibri"/>
                <a:cs typeface="Calibri"/>
              </a:rPr>
              <a:t>v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g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5">
                <a:latin typeface="Calibri"/>
                <a:cs typeface="Calibri"/>
              </a:rPr>
              <a:t>l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40">
                <a:latin typeface="Calibri"/>
                <a:cs typeface="Calibri"/>
              </a:rPr>
              <a:t>x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70">
                <a:latin typeface="Calibri"/>
                <a:cs typeface="Calibri"/>
              </a:rPr>
              <a:t>f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al</a:t>
            </a:r>
            <a:r>
              <a:rPr dirty="0" smtClean="0" sz="2200" spc="-20">
                <a:latin typeface="Calibri"/>
                <a:cs typeface="Calibri"/>
              </a:rPr>
              <a:t>e</a:t>
            </a:r>
            <a:r>
              <a:rPr dirty="0" smtClean="0" sz="2200" spc="-1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7"/>
              </a:spcBef>
              <a:buFont typeface="Arial"/>
              <a:buChar char="•"/>
            </a:pPr>
            <a:endParaRPr sz="500"/>
          </a:p>
          <a:p>
            <a:pPr marL="354965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ee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3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ion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30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45">
                <a:latin typeface="Calibri"/>
                <a:cs typeface="Calibri"/>
              </a:rPr>
              <a:t>w</a:t>
            </a:r>
            <a:r>
              <a:rPr dirty="0" smtClean="0" sz="2200" spc="-15">
                <a:latin typeface="Calibri"/>
                <a:cs typeface="Calibri"/>
              </a:rPr>
              <a:t>een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45">
                <a:latin typeface="Calibri"/>
                <a:cs typeface="Calibri"/>
              </a:rPr>
              <a:t>s</a:t>
            </a:r>
            <a:r>
              <a:rPr dirty="0" smtClean="0" sz="2200" spc="-35">
                <a:latin typeface="Calibri"/>
                <a:cs typeface="Calibri"/>
              </a:rPr>
              <a:t>y</a:t>
            </a:r>
            <a:r>
              <a:rPr dirty="0" smtClean="0" sz="2200" spc="-30">
                <a:latin typeface="Calibri"/>
                <a:cs typeface="Calibri"/>
              </a:rPr>
              <a:t>s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ic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45">
                <a:latin typeface="Calibri"/>
                <a:cs typeface="Calibri"/>
              </a:rPr>
              <a:t>s</a:t>
            </a:r>
            <a:r>
              <a:rPr dirty="0" smtClean="0" sz="2200" spc="-35">
                <a:latin typeface="Calibri"/>
                <a:cs typeface="Calibri"/>
              </a:rPr>
              <a:t>y</a:t>
            </a:r>
            <a:r>
              <a:rPr dirty="0" smtClean="0" sz="2200" spc="-30">
                <a:latin typeface="Calibri"/>
                <a:cs typeface="Calibri"/>
              </a:rPr>
              <a:t>s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2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is</a:t>
            </a:r>
            <a:r>
              <a:rPr dirty="0" smtClean="0" sz="2200" spc="-10">
                <a:latin typeface="Calibri"/>
                <a:cs typeface="Calibri"/>
              </a:rPr>
              <a:t> e</a:t>
            </a:r>
            <a:r>
              <a:rPr dirty="0" smtClean="0" sz="2200" spc="-30">
                <a:latin typeface="Calibri"/>
                <a:cs typeface="Calibri"/>
              </a:rPr>
              <a:t>s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10">
                <a:latin typeface="Calibri"/>
                <a:cs typeface="Calibri"/>
              </a:rPr>
              <a:t>lis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ed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g</a:t>
            </a:r>
            <a:r>
              <a:rPr dirty="0" smtClean="0" sz="2200" spc="-15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rr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3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5">
                <a:latin typeface="Calibri"/>
                <a:cs typeface="Calibri"/>
              </a:rPr>
              <a:t>l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40">
                <a:latin typeface="Calibri"/>
                <a:cs typeface="Calibri"/>
              </a:rPr>
              <a:t>x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8233" y="844753"/>
            <a:ext cx="4800203" cy="6247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16535">
              <a:lnSpc>
                <a:spcPct val="100000"/>
              </a:lnSpc>
            </a:pPr>
            <a:r>
              <a:rPr dirty="0" smtClean="0" sz="4400" spc="-75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c</a:t>
            </a:r>
            <a:r>
              <a:rPr dirty="0" smtClean="0" sz="4400" spc="-50">
                <a:latin typeface="Calibri"/>
                <a:cs typeface="Calibri"/>
              </a:rPr>
              <a:t>t</a:t>
            </a:r>
            <a:r>
              <a:rPr dirty="0" smtClean="0" sz="4400" spc="0">
                <a:latin typeface="Calibri"/>
                <a:cs typeface="Calibri"/>
              </a:rPr>
              <a:t>al</a:t>
            </a:r>
            <a:r>
              <a:rPr dirty="0" smtClean="0" sz="4400" spc="-30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p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-95">
                <a:latin typeface="Calibri"/>
                <a:cs typeface="Calibri"/>
              </a:rPr>
              <a:t>e</a:t>
            </a:r>
            <a:r>
              <a:rPr dirty="0" smtClean="0" sz="4400" spc="-50">
                <a:latin typeface="Calibri"/>
                <a:cs typeface="Calibri"/>
              </a:rPr>
              <a:t>x</a:t>
            </a:r>
            <a:r>
              <a:rPr dirty="0" smtClean="0" sz="4400" spc="0">
                <a:latin typeface="Calibri"/>
                <a:cs typeface="Calibri"/>
              </a:rPr>
              <a:t>us</a:t>
            </a:r>
            <a:r>
              <a:rPr dirty="0" smtClean="0" sz="4400" spc="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&amp;</a:t>
            </a:r>
            <a:r>
              <a:rPr dirty="0" smtClean="0" sz="4400" spc="-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H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20">
                <a:latin typeface="Calibri"/>
                <a:cs typeface="Calibri"/>
              </a:rPr>
              <a:t>rr</a:t>
            </a:r>
            <a:r>
              <a:rPr dirty="0" smtClean="0" sz="4400" spc="-20">
                <a:latin typeface="Calibri"/>
                <a:cs typeface="Calibri"/>
              </a:rPr>
              <a:t>ho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ds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8548" y="1911461"/>
            <a:ext cx="8533683" cy="5409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000" y="667419"/>
            <a:ext cx="5473065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18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ym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25">
                <a:latin typeface="Calibri"/>
                <a:cs typeface="Calibri"/>
              </a:rPr>
              <a:t>h</a:t>
            </a:r>
            <a:r>
              <a:rPr dirty="0" smtClean="0" sz="4000" spc="-10">
                <a:latin typeface="Calibri"/>
                <a:cs typeface="Calibri"/>
              </a:rPr>
              <a:t> </a:t>
            </a:r>
            <a:r>
              <a:rPr dirty="0" smtClean="0" sz="4000" spc="-25">
                <a:latin typeface="Calibri"/>
                <a:cs typeface="Calibri"/>
              </a:rPr>
              <a:t>D</a:t>
            </a:r>
            <a:r>
              <a:rPr dirty="0" smtClean="0" sz="4000" spc="-100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30">
                <a:latin typeface="Calibri"/>
                <a:cs typeface="Calibri"/>
              </a:rPr>
              <a:t>n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-55">
                <a:latin typeface="Calibri"/>
                <a:cs typeface="Calibri"/>
              </a:rPr>
              <a:t>g</a:t>
            </a:r>
            <a:r>
              <a:rPr dirty="0" smtClean="0" sz="4000" spc="-20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 </a:t>
            </a:r>
            <a:r>
              <a:rPr dirty="0" smtClean="0" sz="4000" spc="-20">
                <a:latin typeface="Calibri"/>
                <a:cs typeface="Calibri"/>
              </a:rPr>
              <a:t>of</a:t>
            </a:r>
            <a:r>
              <a:rPr dirty="0" smtClean="0" sz="4000" spc="10">
                <a:latin typeface="Calibri"/>
                <a:cs typeface="Calibri"/>
              </a:rPr>
              <a:t> </a:t>
            </a:r>
            <a:r>
              <a:rPr dirty="0" smtClean="0" sz="4000" spc="-65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10">
                <a:latin typeface="Calibri"/>
                <a:cs typeface="Calibri"/>
              </a:rPr>
              <a:t>t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5">
                <a:latin typeface="Calibri"/>
                <a:cs typeface="Calibri"/>
              </a:rPr>
              <a:t>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7" y="2087178"/>
            <a:ext cx="7893050" cy="2081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445134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art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150">
                <a:latin typeface="Segoe UI"/>
                <a:cs typeface="Segoe UI"/>
              </a:rPr>
              <a:t>�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es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145">
                <a:latin typeface="Segoe UI"/>
                <a:cs typeface="Segoe UI"/>
              </a:rPr>
              <a:t>�</a:t>
            </a:r>
            <a:r>
              <a:rPr dirty="0" smtClean="0" sz="3200" spc="-155">
                <a:latin typeface="Segoe UI"/>
                <a:cs typeface="Segoe U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en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20"/>
              </a:spcBef>
              <a:buFont typeface="Arial"/>
              <a:buChar char="•"/>
            </a:pPr>
            <a:endParaRPr sz="700"/>
          </a:p>
          <a:p>
            <a:pPr marL="354965" marR="1164590" indent="-342900">
              <a:lnSpc>
                <a:spcPct val="1006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-25">
                <a:latin typeface="Calibri"/>
                <a:cs typeface="Calibri"/>
              </a:rPr>
              <a:t>w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art </a:t>
            </a:r>
            <a:r>
              <a:rPr dirty="0" smtClean="0" sz="3200" spc="-8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0">
                <a:latin typeface="Calibri"/>
                <a:cs typeface="Calibri"/>
              </a:rPr>
              <a:t>w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0">
                <a:latin typeface="Calibri"/>
                <a:cs typeface="Calibri"/>
              </a:rPr>
              <a:t> ar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y</a:t>
            </a:r>
            <a:r>
              <a:rPr dirty="0" smtClean="0" sz="3200" spc="145">
                <a:latin typeface="Segoe UI"/>
                <a:cs typeface="Segoe UI"/>
              </a:rPr>
              <a:t>�</a:t>
            </a:r>
            <a:r>
              <a:rPr dirty="0" smtClean="0" sz="3200" spc="-165">
                <a:latin typeface="Segoe UI"/>
                <a:cs typeface="Segoe UI"/>
              </a:rPr>
              <a:t> 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ac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7535" y="667419"/>
            <a:ext cx="4893310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30">
                <a:latin typeface="Calibri"/>
                <a:cs typeface="Calibri"/>
              </a:rPr>
              <a:t>N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20">
                <a:latin typeface="Calibri"/>
                <a:cs typeface="Calibri"/>
              </a:rPr>
              <a:t>r</a:t>
            </a:r>
            <a:r>
              <a:rPr dirty="0" smtClean="0" sz="4000" spc="-60">
                <a:latin typeface="Calibri"/>
                <a:cs typeface="Calibri"/>
              </a:rPr>
              <a:t>v</a:t>
            </a:r>
            <a:r>
              <a:rPr dirty="0" smtClean="0" sz="4000" spc="-20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 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0">
                <a:latin typeface="Calibri"/>
                <a:cs typeface="Calibri"/>
              </a:rPr>
              <a:t>y</a:t>
            </a:r>
            <a:r>
              <a:rPr dirty="0" smtClean="0" sz="4000" spc="10">
                <a:latin typeface="Calibri"/>
                <a:cs typeface="Calibri"/>
              </a:rPr>
              <a:t> </a:t>
            </a:r>
            <a:r>
              <a:rPr dirty="0" smtClean="0" sz="4000" spc="-20">
                <a:latin typeface="Calibri"/>
                <a:cs typeface="Calibri"/>
              </a:rPr>
              <a:t>of</a:t>
            </a:r>
            <a:r>
              <a:rPr dirty="0" smtClean="0" sz="4000" spc="-5">
                <a:latin typeface="Calibri"/>
                <a:cs typeface="Calibri"/>
              </a:rPr>
              <a:t> </a:t>
            </a:r>
            <a:r>
              <a:rPr dirty="0" smtClean="0" sz="4000" spc="-65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10">
                <a:latin typeface="Calibri"/>
                <a:cs typeface="Calibri"/>
              </a:rPr>
              <a:t>t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5">
                <a:latin typeface="Calibri"/>
                <a:cs typeface="Calibri"/>
              </a:rPr>
              <a:t>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7" y="2084130"/>
            <a:ext cx="7891780" cy="2081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r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om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7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1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7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1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r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es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om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6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60">
                <a:latin typeface="Calibri"/>
                <a:cs typeface="Calibri"/>
              </a:rPr>
              <a:t>g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45">
                <a:latin typeface="Calibri"/>
                <a:cs typeface="Calibri"/>
              </a:rPr>
              <a:t>e</a:t>
            </a:r>
            <a:r>
              <a:rPr dirty="0" smtClean="0" sz="3200" spc="-35">
                <a:latin typeface="Calibri"/>
                <a:cs typeface="Calibri"/>
              </a:rPr>
              <a:t>x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m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-10">
                <a:latin typeface="Calibri"/>
                <a:cs typeface="Calibri"/>
              </a:rPr>
              <a:t>e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0996" y="2046476"/>
            <a:ext cx="4766310" cy="1409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800" spc="-50" i="1">
                <a:latin typeface="Calibri"/>
                <a:cs typeface="Calibri"/>
              </a:rPr>
              <a:t>A</a:t>
            </a:r>
            <a:r>
              <a:rPr dirty="0" smtClean="0" sz="8800" spc="-50" i="1">
                <a:latin typeface="Calibri"/>
                <a:cs typeface="Calibri"/>
              </a:rPr>
              <a:t>na</a:t>
            </a:r>
            <a:r>
              <a:rPr dirty="0" smtClean="0" sz="8800" spc="-50" i="1">
                <a:latin typeface="Calibri"/>
                <a:cs typeface="Calibri"/>
              </a:rPr>
              <a:t>l</a:t>
            </a:r>
            <a:r>
              <a:rPr dirty="0" smtClean="0" sz="8800" spc="-5" i="1">
                <a:latin typeface="Calibri"/>
                <a:cs typeface="Calibri"/>
              </a:rPr>
              <a:t> </a:t>
            </a:r>
            <a:r>
              <a:rPr dirty="0" smtClean="0" sz="8800" spc="-100" i="1">
                <a:latin typeface="Calibri"/>
                <a:cs typeface="Calibri"/>
              </a:rPr>
              <a:t>c</a:t>
            </a:r>
            <a:r>
              <a:rPr dirty="0" smtClean="0" sz="8800" spc="-50" i="1">
                <a:latin typeface="Calibri"/>
                <a:cs typeface="Calibri"/>
              </a:rPr>
              <a:t>ana</a:t>
            </a:r>
            <a:r>
              <a:rPr dirty="0" smtClean="0" sz="8800" spc="-50" i="1">
                <a:latin typeface="Calibri"/>
                <a:cs typeface="Calibri"/>
              </a:rPr>
              <a:t>l</a:t>
            </a:r>
            <a:endParaRPr sz="8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81430">
              <a:lnSpc>
                <a:spcPct val="100000"/>
              </a:lnSpc>
            </a:pPr>
            <a:r>
              <a:rPr dirty="0" smtClean="0" sz="4400" spc="-80">
                <a:latin typeface="Calibri"/>
                <a:cs typeface="Calibri"/>
              </a:rPr>
              <a:t>P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v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c</a:t>
            </a:r>
            <a:r>
              <a:rPr dirty="0" smtClean="0" sz="4400" spc="-25">
                <a:latin typeface="Calibri"/>
                <a:cs typeface="Calibri"/>
              </a:rPr>
              <a:t> </a:t>
            </a:r>
            <a:r>
              <a:rPr dirty="0" smtClean="0" sz="4400" spc="-40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on</a:t>
            </a:r>
            <a:r>
              <a:rPr dirty="0" smtClean="0" sz="4400" spc="-10">
                <a:latin typeface="Calibri"/>
                <a:cs typeface="Calibri"/>
              </a:rPr>
              <a:t>…</a:t>
            </a:r>
            <a:r>
              <a:rPr dirty="0" smtClean="0" sz="4400" spc="-10">
                <a:latin typeface="Calibri"/>
                <a:cs typeface="Calibri"/>
              </a:rPr>
              <a:t>…</a:t>
            </a:r>
            <a:r>
              <a:rPr dirty="0" smtClean="0" sz="4400" spc="-40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40">
                <a:latin typeface="Calibri"/>
                <a:cs typeface="Calibri"/>
              </a:rPr>
              <a:t>n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1087" y="2091315"/>
            <a:ext cx="3578860" cy="4385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4965" marR="137795" indent="-342900">
              <a:lnSpc>
                <a:spcPct val="82100"/>
              </a:lnSpc>
              <a:buSzPct val="122222"/>
              <a:buFont typeface="Arial"/>
              <a:buChar char="•"/>
              <a:tabLst>
                <a:tab pos="417830" algn="l"/>
              </a:tabLst>
            </a:pPr>
            <a:r>
              <a:rPr dirty="0" smtClean="0" sz="1800" spc="-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s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5">
                <a:latin typeface="Calibri"/>
                <a:cs typeface="Calibri"/>
              </a:rPr>
              <a:t>g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s 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b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and</a:t>
            </a:r>
            <a:r>
              <a:rPr dirty="0" smtClean="0" sz="1800" spc="0">
                <a:latin typeface="Calibri"/>
                <a:cs typeface="Calibri"/>
              </a:rPr>
              <a:t> han</a:t>
            </a:r>
            <a:r>
              <a:rPr dirty="0" smtClean="0" sz="1800" spc="-5">
                <a:latin typeface="Calibri"/>
                <a:cs typeface="Calibri"/>
              </a:rPr>
              <a:t>g</a:t>
            </a:r>
            <a:r>
              <a:rPr dirty="0" smtClean="0" sz="1800" spc="0">
                <a:latin typeface="Calibri"/>
                <a:cs typeface="Calibri"/>
              </a:rPr>
              <a:t>s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-15">
                <a:latin typeface="Calibri"/>
                <a:cs typeface="Calibri"/>
              </a:rPr>
              <a:t>o</a:t>
            </a:r>
            <a:r>
              <a:rPr dirty="0" smtClean="0" sz="1800" spc="-20">
                <a:latin typeface="Calibri"/>
                <a:cs typeface="Calibri"/>
              </a:rPr>
              <a:t>w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n</a:t>
            </a:r>
            <a:r>
              <a:rPr dirty="0" smtClean="0" sz="1800" spc="-2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o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v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0">
                <a:latin typeface="Calibri"/>
                <a:cs typeface="Calibri"/>
              </a:rPr>
              <a:t>c</a:t>
            </a:r>
            <a:r>
              <a:rPr dirty="0" smtClean="0" sz="1800" spc="20">
                <a:latin typeface="Calibri"/>
                <a:cs typeface="Calibr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25">
                <a:latin typeface="Calibri"/>
                <a:cs typeface="Calibri"/>
              </a:rPr>
              <a:t>a</a:t>
            </a:r>
            <a:r>
              <a:rPr dirty="0" smtClean="0" sz="1800" spc="-10">
                <a:latin typeface="Calibri"/>
                <a:cs typeface="Calibri"/>
              </a:rPr>
              <a:t>v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y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35">
                <a:latin typeface="Calibri"/>
                <a:cs typeface="Calibri"/>
              </a:rPr>
              <a:t>f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a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p.</a:t>
            </a:r>
            <a:endParaRPr sz="1800">
              <a:latin typeface="Calibri"/>
              <a:cs typeface="Calibri"/>
            </a:endParaRPr>
          </a:p>
          <a:p>
            <a:pPr algn="just" marL="354965" marR="467359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800" spc="-10">
                <a:latin typeface="Calibri"/>
                <a:cs typeface="Calibri"/>
              </a:rPr>
              <a:t>It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s </a:t>
            </a:r>
            <a:r>
              <a:rPr dirty="0" smtClean="0" sz="1800" spc="-15">
                <a:latin typeface="Calibri"/>
                <a:cs typeface="Calibri"/>
              </a:rPr>
              <a:t>a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2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o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25">
                <a:latin typeface="Calibri"/>
                <a:cs typeface="Calibri"/>
              </a:rPr>
              <a:t>s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p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v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0">
                <a:latin typeface="Calibri"/>
                <a:cs typeface="Calibri"/>
              </a:rPr>
              <a:t>c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45">
                <a:latin typeface="Calibri"/>
                <a:cs typeface="Calibri"/>
              </a:rPr>
              <a:t>w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0">
                <a:latin typeface="Calibri"/>
                <a:cs typeface="Calibri"/>
              </a:rPr>
              <a:t>l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b</a:t>
            </a:r>
            <a:r>
              <a:rPr dirty="0" smtClean="0" sz="1800" spc="-10">
                <a:latin typeface="Calibri"/>
                <a:cs typeface="Calibri"/>
              </a:rPr>
              <a:t>y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35" b="1">
                <a:latin typeface="Calibri"/>
                <a:cs typeface="Calibri"/>
              </a:rPr>
              <a:t>f</a:t>
            </a:r>
            <a:r>
              <a:rPr dirty="0" smtClean="0" sz="1800" spc="-10" b="1">
                <a:latin typeface="Calibri"/>
                <a:cs typeface="Calibri"/>
              </a:rPr>
              <a:t>a</a:t>
            </a:r>
            <a:r>
              <a:rPr dirty="0" smtClean="0" sz="1800" spc="-5" b="1">
                <a:latin typeface="Calibri"/>
                <a:cs typeface="Calibri"/>
              </a:rPr>
              <a:t>n</a:t>
            </a:r>
            <a:r>
              <a:rPr dirty="0" smtClean="0" sz="1800" spc="0" b="1">
                <a:latin typeface="Calibri"/>
                <a:cs typeface="Calibri"/>
              </a:rPr>
              <a:t>-</a:t>
            </a:r>
            <a:r>
              <a:rPr dirty="0" smtClean="0" sz="1800" spc="-10" b="1">
                <a:latin typeface="Calibri"/>
                <a:cs typeface="Calibri"/>
              </a:rPr>
              <a:t>s</a:t>
            </a:r>
            <a:r>
              <a:rPr dirty="0" smtClean="0" sz="1800" spc="-5" b="1">
                <a:latin typeface="Calibri"/>
                <a:cs typeface="Calibri"/>
              </a:rPr>
              <a:t>h</a:t>
            </a:r>
            <a:r>
              <a:rPr dirty="0" smtClean="0" sz="1800" spc="-10" b="1">
                <a:latin typeface="Calibri"/>
                <a:cs typeface="Calibri"/>
              </a:rPr>
              <a:t>a</a:t>
            </a:r>
            <a:r>
              <a:rPr dirty="0" smtClean="0" sz="1800" spc="-5" b="1">
                <a:latin typeface="Calibri"/>
                <a:cs typeface="Calibri"/>
              </a:rPr>
              <a:t>p</a:t>
            </a:r>
            <a:r>
              <a:rPr dirty="0" smtClean="0" sz="1800" spc="5" b="1">
                <a:latin typeface="Calibri"/>
                <a:cs typeface="Calibri"/>
              </a:rPr>
              <a:t>e</a:t>
            </a:r>
            <a:r>
              <a:rPr dirty="0" smtClean="0" sz="1800" spc="-10" b="1">
                <a:latin typeface="Calibri"/>
                <a:cs typeface="Calibri"/>
              </a:rPr>
              <a:t>d</a:t>
            </a:r>
            <a:r>
              <a:rPr dirty="0" smtClean="0" sz="1800" spc="-10" b="1">
                <a:latin typeface="Calibri"/>
                <a:cs typeface="Calibri"/>
              </a:rPr>
              <a:t> si</a:t>
            </a:r>
            <a:r>
              <a:rPr dirty="0" smtClean="0" sz="1800" spc="-5" b="1">
                <a:latin typeface="Calibri"/>
                <a:cs typeface="Calibri"/>
              </a:rPr>
              <a:t>g</a:t>
            </a:r>
            <a:r>
              <a:rPr dirty="0" smtClean="0" sz="1800" spc="-5" b="1">
                <a:latin typeface="Calibri"/>
                <a:cs typeface="Calibri"/>
              </a:rPr>
              <a:t>m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-10" b="1">
                <a:latin typeface="Calibri"/>
                <a:cs typeface="Calibri"/>
              </a:rPr>
              <a:t>id</a:t>
            </a:r>
            <a:r>
              <a:rPr dirty="0" smtClean="0" sz="1800" spc="-5" b="1">
                <a:latin typeface="Calibri"/>
                <a:cs typeface="Calibri"/>
              </a:rPr>
              <a:t> </a:t>
            </a:r>
            <a:r>
              <a:rPr dirty="0" smtClean="0" sz="1800" spc="-5" b="1">
                <a:latin typeface="Calibri"/>
                <a:cs typeface="Calibri"/>
              </a:rPr>
              <a:t>m</a:t>
            </a:r>
            <a:r>
              <a:rPr dirty="0" smtClean="0" sz="1800" spc="5" b="1">
                <a:latin typeface="Calibri"/>
                <a:cs typeface="Calibri"/>
              </a:rPr>
              <a:t>e</a:t>
            </a:r>
            <a:r>
              <a:rPr dirty="0" smtClean="0" sz="1800" spc="-20" b="1">
                <a:latin typeface="Calibri"/>
                <a:cs typeface="Calibri"/>
              </a:rPr>
              <a:t>s</a:t>
            </a:r>
            <a:r>
              <a:rPr dirty="0" smtClean="0" sz="1800" spc="-20" b="1">
                <a:latin typeface="Calibri"/>
                <a:cs typeface="Calibri"/>
              </a:rPr>
              <a:t>o</a:t>
            </a:r>
            <a:r>
              <a:rPr dirty="0" smtClean="0" sz="1800" spc="-10" b="1">
                <a:latin typeface="Calibri"/>
                <a:cs typeface="Calibri"/>
              </a:rPr>
              <a:t>c</a:t>
            </a:r>
            <a:r>
              <a:rPr dirty="0" smtClean="0" sz="1800" spc="-20" b="1">
                <a:latin typeface="Calibri"/>
                <a:cs typeface="Calibri"/>
              </a:rPr>
              <a:t>o</a:t>
            </a:r>
            <a:r>
              <a:rPr dirty="0" smtClean="0" sz="1800" spc="-5" b="1">
                <a:latin typeface="Calibri"/>
                <a:cs typeface="Calibri"/>
              </a:rPr>
              <a:t>l</a:t>
            </a:r>
            <a:r>
              <a:rPr dirty="0" smtClean="0" sz="1800" spc="-20" b="1">
                <a:latin typeface="Calibri"/>
                <a:cs typeface="Calibri"/>
              </a:rPr>
              <a:t>o</a:t>
            </a:r>
            <a:r>
              <a:rPr dirty="0" smtClean="0" sz="1800" spc="-20" b="1">
                <a:latin typeface="Calibri"/>
                <a:cs typeface="Calibri"/>
              </a:rPr>
              <a:t>n</a:t>
            </a:r>
            <a:r>
              <a:rPr dirty="0" smtClean="0" sz="1800" spc="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Font typeface="Arial"/>
              <a:buChar char="•"/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800" spc="-75" b="1">
                <a:latin typeface="Calibri"/>
                <a:cs typeface="Calibri"/>
              </a:rPr>
              <a:t>A</a:t>
            </a:r>
            <a:r>
              <a:rPr dirty="0" smtClean="0" sz="1800" spc="-35" b="1">
                <a:latin typeface="Calibri"/>
                <a:cs typeface="Calibri"/>
              </a:rPr>
              <a:t>t</a:t>
            </a:r>
            <a:r>
              <a:rPr dirty="0" smtClean="0" sz="1800" spc="-25" b="1">
                <a:latin typeface="Calibri"/>
                <a:cs typeface="Calibri"/>
              </a:rPr>
              <a:t>t</a:t>
            </a:r>
            <a:r>
              <a:rPr dirty="0" smtClean="0" sz="1800" spc="-10" b="1">
                <a:latin typeface="Calibri"/>
                <a:cs typeface="Calibri"/>
              </a:rPr>
              <a:t>a</a:t>
            </a:r>
            <a:r>
              <a:rPr dirty="0" smtClean="0" sz="1800" spc="-10" b="1">
                <a:latin typeface="Calibri"/>
                <a:cs typeface="Calibri"/>
              </a:rPr>
              <a:t>c</a:t>
            </a:r>
            <a:r>
              <a:rPr dirty="0" smtClean="0" sz="1800" spc="-5" b="1">
                <a:latin typeface="Calibri"/>
                <a:cs typeface="Calibri"/>
              </a:rPr>
              <a:t>h</a:t>
            </a:r>
            <a:r>
              <a:rPr dirty="0" smtClean="0" sz="1800" spc="-5" b="1">
                <a:latin typeface="Calibri"/>
                <a:cs typeface="Calibri"/>
              </a:rPr>
              <a:t>m</a:t>
            </a:r>
            <a:r>
              <a:rPr dirty="0" smtClean="0" sz="1800" spc="5" b="1">
                <a:latin typeface="Calibri"/>
                <a:cs typeface="Calibri"/>
              </a:rPr>
              <a:t>e</a:t>
            </a:r>
            <a:r>
              <a:rPr dirty="0" smtClean="0" sz="1800" spc="-30" b="1">
                <a:latin typeface="Calibri"/>
                <a:cs typeface="Calibri"/>
              </a:rPr>
              <a:t>n</a:t>
            </a:r>
            <a:r>
              <a:rPr dirty="0" smtClean="0" sz="1800" spc="-10" b="1">
                <a:latin typeface="Calibri"/>
                <a:cs typeface="Calibri"/>
              </a:rPr>
              <a:t>t</a:t>
            </a:r>
            <a:r>
              <a:rPr dirty="0" smtClean="0" sz="1800" spc="-35" b="1">
                <a:latin typeface="Calibri"/>
                <a:cs typeface="Calibri"/>
              </a:rPr>
              <a:t> 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0" b="1">
                <a:latin typeface="Calibri"/>
                <a:cs typeface="Calibri"/>
              </a:rPr>
              <a:t>f</a:t>
            </a:r>
            <a:r>
              <a:rPr dirty="0" smtClean="0" sz="1800" spc="-10" b="1">
                <a:latin typeface="Calibri"/>
                <a:cs typeface="Calibri"/>
              </a:rPr>
              <a:t> </a:t>
            </a:r>
            <a:r>
              <a:rPr dirty="0" smtClean="0" sz="1800" spc="-10" b="1">
                <a:latin typeface="Calibri"/>
                <a:cs typeface="Calibri"/>
              </a:rPr>
              <a:t>t</a:t>
            </a:r>
            <a:r>
              <a:rPr dirty="0" smtClean="0" sz="1800" spc="-5" b="1">
                <a:latin typeface="Calibri"/>
                <a:cs typeface="Calibri"/>
              </a:rPr>
              <a:t>h</a:t>
            </a:r>
            <a:r>
              <a:rPr dirty="0" smtClean="0" sz="1800" spc="0" b="1">
                <a:latin typeface="Calibri"/>
                <a:cs typeface="Calibri"/>
              </a:rPr>
              <a:t>e</a:t>
            </a:r>
            <a:r>
              <a:rPr dirty="0" smtClean="0" sz="1800" spc="-10" b="1">
                <a:latin typeface="Calibri"/>
                <a:cs typeface="Calibri"/>
              </a:rPr>
              <a:t> </a:t>
            </a:r>
            <a:r>
              <a:rPr dirty="0" smtClean="0" sz="1800" spc="-30" b="1">
                <a:latin typeface="Calibri"/>
                <a:cs typeface="Calibri"/>
              </a:rPr>
              <a:t>r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-10" b="1">
                <a:latin typeface="Calibri"/>
                <a:cs typeface="Calibri"/>
              </a:rPr>
              <a:t>t</a:t>
            </a:r>
            <a:r>
              <a:rPr dirty="0" smtClean="0" sz="1800" spc="-15" b="1">
                <a:latin typeface="Calibri"/>
                <a:cs typeface="Calibri"/>
              </a:rPr>
              <a:t> 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0" b="1">
                <a:latin typeface="Calibri"/>
                <a:cs typeface="Calibri"/>
              </a:rPr>
              <a:t>f</a:t>
            </a:r>
            <a:r>
              <a:rPr dirty="0" smtClean="0" sz="1800" spc="5" b="1">
                <a:latin typeface="Calibri"/>
                <a:cs typeface="Calibri"/>
              </a:rPr>
              <a:t> </a:t>
            </a:r>
            <a:r>
              <a:rPr dirty="0" smtClean="0" sz="1800" spc="-5" b="1">
                <a:latin typeface="Calibri"/>
                <a:cs typeface="Calibri"/>
              </a:rPr>
              <a:t>m</a:t>
            </a:r>
            <a:r>
              <a:rPr dirty="0" smtClean="0" sz="1800" spc="5" b="1">
                <a:latin typeface="Calibri"/>
                <a:cs typeface="Calibri"/>
              </a:rPr>
              <a:t>e</a:t>
            </a:r>
            <a:r>
              <a:rPr dirty="0" smtClean="0" sz="1800" spc="-10" b="1">
                <a:latin typeface="Calibri"/>
                <a:cs typeface="Calibri"/>
              </a:rPr>
              <a:t>s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-10" b="1">
                <a:latin typeface="Calibri"/>
                <a:cs typeface="Calibri"/>
              </a:rPr>
              <a:t>c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-5" b="1">
                <a:latin typeface="Calibri"/>
                <a:cs typeface="Calibri"/>
              </a:rPr>
              <a:t>l</a:t>
            </a:r>
            <a:r>
              <a:rPr dirty="0" smtClean="0" sz="1800" spc="-20" b="1">
                <a:latin typeface="Calibri"/>
                <a:cs typeface="Calibri"/>
              </a:rPr>
              <a:t>o</a:t>
            </a:r>
            <a:r>
              <a:rPr dirty="0" smtClean="0" sz="1800" spc="-10" b="1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405765" indent="-393700">
              <a:lnSpc>
                <a:spcPct val="100000"/>
              </a:lnSpc>
              <a:buFont typeface="Arial"/>
              <a:buChar char="•"/>
              <a:tabLst>
                <a:tab pos="405765" algn="l"/>
              </a:tabLst>
            </a:pPr>
            <a:r>
              <a:rPr dirty="0" smtClean="0" sz="1800" spc="-75" b="1">
                <a:latin typeface="Calibri"/>
                <a:cs typeface="Calibri"/>
              </a:rPr>
              <a:t>A</a:t>
            </a:r>
            <a:r>
              <a:rPr dirty="0" smtClean="0" sz="1800" spc="-10" b="1">
                <a:latin typeface="Calibri"/>
                <a:cs typeface="Calibri"/>
              </a:rPr>
              <a:t>t</a:t>
            </a:r>
            <a:r>
              <a:rPr dirty="0" smtClean="0" sz="1800" spc="10" b="1">
                <a:latin typeface="Calibri"/>
                <a:cs typeface="Calibri"/>
              </a:rPr>
              <a:t> </a:t>
            </a:r>
            <a:r>
              <a:rPr dirty="0" smtClean="0" sz="1800" spc="-5" b="1">
                <a:latin typeface="Calibri"/>
                <a:cs typeface="Calibri"/>
              </a:rPr>
              <a:t>m</a:t>
            </a:r>
            <a:r>
              <a:rPr dirty="0" smtClean="0" sz="1800" spc="-5" b="1">
                <a:latin typeface="Calibri"/>
                <a:cs typeface="Calibri"/>
              </a:rPr>
              <a:t>i</a:t>
            </a:r>
            <a:r>
              <a:rPr dirty="0" smtClean="0" sz="1800" spc="-5" b="1">
                <a:latin typeface="Calibri"/>
                <a:cs typeface="Calibri"/>
              </a:rPr>
              <a:t>d</a:t>
            </a:r>
            <a:r>
              <a:rPr dirty="0" smtClean="0" sz="1800" spc="-5" b="1">
                <a:latin typeface="Calibri"/>
                <a:cs typeface="Calibri"/>
              </a:rPr>
              <a:t>d</a:t>
            </a:r>
            <a:r>
              <a:rPr dirty="0" smtClean="0" sz="1800" spc="-5" b="1">
                <a:latin typeface="Calibri"/>
                <a:cs typeface="Calibri"/>
              </a:rPr>
              <a:t>l</a:t>
            </a:r>
            <a:r>
              <a:rPr dirty="0" smtClean="0" sz="1800" spc="-5" b="1">
                <a:latin typeface="Calibri"/>
                <a:cs typeface="Calibri"/>
              </a:rPr>
              <a:t>e</a:t>
            </a:r>
            <a:r>
              <a:rPr dirty="0" smtClean="0" sz="1800" spc="-45" b="1">
                <a:latin typeface="Calibri"/>
                <a:cs typeface="Calibri"/>
              </a:rPr>
              <a:t> </a:t>
            </a:r>
            <a:r>
              <a:rPr dirty="0" smtClean="0" sz="1800" spc="-5" b="1">
                <a:latin typeface="Calibri"/>
                <a:cs typeface="Calibri"/>
              </a:rPr>
              <a:t>p</a:t>
            </a:r>
            <a:r>
              <a:rPr dirty="0" smtClean="0" sz="1800" spc="-5" b="1">
                <a:latin typeface="Calibri"/>
                <a:cs typeface="Calibri"/>
              </a:rPr>
              <a:t>i</a:t>
            </a:r>
            <a:r>
              <a:rPr dirty="0" smtClean="0" sz="1800" spc="5" b="1">
                <a:latin typeface="Calibri"/>
                <a:cs typeface="Calibri"/>
              </a:rPr>
              <a:t>e</a:t>
            </a:r>
            <a:r>
              <a:rPr dirty="0" smtClean="0" sz="1800" spc="0" b="1">
                <a:latin typeface="Calibri"/>
                <a:cs typeface="Calibri"/>
              </a:rPr>
              <a:t>ce</a:t>
            </a:r>
            <a:r>
              <a:rPr dirty="0" smtClean="0" sz="1800" spc="-30" b="1">
                <a:latin typeface="Calibri"/>
                <a:cs typeface="Calibri"/>
              </a:rPr>
              <a:t> 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0" b="1">
                <a:latin typeface="Calibri"/>
                <a:cs typeface="Calibri"/>
              </a:rPr>
              <a:t>f</a:t>
            </a:r>
            <a:r>
              <a:rPr dirty="0" smtClean="0" sz="1800" spc="-10" b="1">
                <a:latin typeface="Calibri"/>
                <a:cs typeface="Calibri"/>
              </a:rPr>
              <a:t> </a:t>
            </a:r>
            <a:r>
              <a:rPr dirty="0" smtClean="0" sz="1800" spc="-10" b="1">
                <a:latin typeface="Calibri"/>
                <a:cs typeface="Calibri"/>
              </a:rPr>
              <a:t>sa</a:t>
            </a:r>
            <a:r>
              <a:rPr dirty="0" smtClean="0" sz="1800" spc="-10" b="1">
                <a:latin typeface="Calibri"/>
                <a:cs typeface="Calibri"/>
              </a:rPr>
              <a:t>c</a:t>
            </a:r>
            <a:r>
              <a:rPr dirty="0" smtClean="0" sz="1800" spc="-5" b="1">
                <a:latin typeface="Calibri"/>
                <a:cs typeface="Calibri"/>
              </a:rPr>
              <a:t>r</a:t>
            </a:r>
            <a:r>
              <a:rPr dirty="0" smtClean="0" sz="1800" spc="-5" b="1">
                <a:latin typeface="Calibri"/>
                <a:cs typeface="Calibri"/>
              </a:rPr>
              <a:t>u</a:t>
            </a:r>
            <a:r>
              <a:rPr dirty="0" smtClean="0" sz="1800" spc="0" b="1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354965" marR="38798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800" spc="-15" b="1">
                <a:latin typeface="Calibri"/>
                <a:cs typeface="Calibri"/>
              </a:rPr>
              <a:t>B</a:t>
            </a:r>
            <a:r>
              <a:rPr dirty="0" smtClean="0" sz="1800" spc="-5" b="1">
                <a:latin typeface="Calibri"/>
                <a:cs typeface="Calibri"/>
              </a:rPr>
              <a:t>i</a:t>
            </a:r>
            <a:r>
              <a:rPr dirty="0" smtClean="0" sz="1800" spc="-10" b="1">
                <a:latin typeface="Calibri"/>
                <a:cs typeface="Calibri"/>
              </a:rPr>
              <a:t>f</a:t>
            </a:r>
            <a:r>
              <a:rPr dirty="0" smtClean="0" sz="1800" spc="-5" b="1">
                <a:latin typeface="Calibri"/>
                <a:cs typeface="Calibri"/>
              </a:rPr>
              <a:t>u</a:t>
            </a:r>
            <a:r>
              <a:rPr dirty="0" smtClean="0" sz="1800" spc="-30" b="1">
                <a:latin typeface="Calibri"/>
                <a:cs typeface="Calibri"/>
              </a:rPr>
              <a:t>r</a:t>
            </a:r>
            <a:r>
              <a:rPr dirty="0" smtClean="0" sz="1800" spc="-10" b="1">
                <a:latin typeface="Calibri"/>
                <a:cs typeface="Calibri"/>
              </a:rPr>
              <a:t>c</a:t>
            </a:r>
            <a:r>
              <a:rPr dirty="0" smtClean="0" sz="1800" spc="-25" b="1">
                <a:latin typeface="Calibri"/>
                <a:cs typeface="Calibri"/>
              </a:rPr>
              <a:t>a</a:t>
            </a:r>
            <a:r>
              <a:rPr dirty="0" smtClean="0" sz="1800" spc="-10" b="1">
                <a:latin typeface="Calibri"/>
                <a:cs typeface="Calibri"/>
              </a:rPr>
              <a:t>ti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-10" b="1">
                <a:latin typeface="Calibri"/>
                <a:cs typeface="Calibri"/>
              </a:rPr>
              <a:t>n</a:t>
            </a:r>
            <a:r>
              <a:rPr dirty="0" smtClean="0" sz="1800" spc="-45" b="1">
                <a:latin typeface="Calibri"/>
                <a:cs typeface="Calibri"/>
              </a:rPr>
              <a:t> 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0" b="1">
                <a:latin typeface="Calibri"/>
                <a:cs typeface="Calibri"/>
              </a:rPr>
              <a:t>f</a:t>
            </a:r>
            <a:r>
              <a:rPr dirty="0" smtClean="0" sz="1800" spc="5" b="1">
                <a:latin typeface="Calibri"/>
                <a:cs typeface="Calibri"/>
              </a:rPr>
              <a:t> </a:t>
            </a:r>
            <a:r>
              <a:rPr dirty="0" smtClean="0" sz="1800" spc="-55" b="1">
                <a:latin typeface="Calibri"/>
                <a:cs typeface="Calibri"/>
              </a:rPr>
              <a:t>L</a:t>
            </a:r>
            <a:r>
              <a:rPr dirty="0" smtClean="0" sz="1800" spc="-10" b="1">
                <a:latin typeface="Calibri"/>
                <a:cs typeface="Calibri"/>
              </a:rPr>
              <a:t>t</a:t>
            </a:r>
            <a:r>
              <a:rPr dirty="0" smtClean="0" sz="1800" spc="-10" b="1">
                <a:latin typeface="Calibri"/>
                <a:cs typeface="Calibri"/>
              </a:rPr>
              <a:t>.</a:t>
            </a:r>
            <a:r>
              <a:rPr dirty="0" smtClean="0" sz="1800" spc="-10" b="1">
                <a:latin typeface="Calibri"/>
                <a:cs typeface="Calibri"/>
              </a:rPr>
              <a:t>c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-5" b="1">
                <a:latin typeface="Calibri"/>
                <a:cs typeface="Calibri"/>
              </a:rPr>
              <a:t>m</a:t>
            </a:r>
            <a:r>
              <a:rPr dirty="0" smtClean="0" sz="1800" spc="-5" b="1">
                <a:latin typeface="Calibri"/>
                <a:cs typeface="Calibri"/>
              </a:rPr>
              <a:t>m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-10" b="1">
                <a:latin typeface="Calibri"/>
                <a:cs typeface="Calibri"/>
              </a:rPr>
              <a:t>n</a:t>
            </a:r>
            <a:r>
              <a:rPr dirty="0" smtClean="0" sz="1800" spc="-20" b="1">
                <a:latin typeface="Calibri"/>
                <a:cs typeface="Calibri"/>
              </a:rPr>
              <a:t> </a:t>
            </a:r>
            <a:r>
              <a:rPr dirty="0" smtClean="0" sz="1800" spc="-10" b="1">
                <a:latin typeface="Calibri"/>
                <a:cs typeface="Calibri"/>
              </a:rPr>
              <a:t>ilia</a:t>
            </a:r>
            <a:r>
              <a:rPr dirty="0" smtClean="0" sz="1800" spc="-10" b="1">
                <a:latin typeface="Calibri"/>
                <a:cs typeface="Calibri"/>
              </a:rPr>
              <a:t>c</a:t>
            </a:r>
            <a:r>
              <a:rPr dirty="0" smtClean="0" sz="1800" spc="-10" b="1">
                <a:latin typeface="Calibri"/>
                <a:cs typeface="Calibri"/>
              </a:rPr>
              <a:t> </a:t>
            </a:r>
            <a:r>
              <a:rPr dirty="0" smtClean="0" sz="1800" spc="-10" b="1">
                <a:latin typeface="Calibri"/>
                <a:cs typeface="Calibri"/>
              </a:rPr>
              <a:t>a</a:t>
            </a:r>
            <a:r>
              <a:rPr dirty="0" smtClean="0" sz="1800" spc="-5" b="1">
                <a:latin typeface="Calibri"/>
                <a:cs typeface="Calibri"/>
              </a:rPr>
              <a:t>r</a:t>
            </a:r>
            <a:r>
              <a:rPr dirty="0" smtClean="0" sz="1800" spc="-35" b="1">
                <a:latin typeface="Calibri"/>
                <a:cs typeface="Calibri"/>
              </a:rPr>
              <a:t>t</a:t>
            </a:r>
            <a:r>
              <a:rPr dirty="0" smtClean="0" sz="1800" spc="5" b="1">
                <a:latin typeface="Calibri"/>
                <a:cs typeface="Calibri"/>
              </a:rPr>
              <a:t>e</a:t>
            </a:r>
            <a:r>
              <a:rPr dirty="0" smtClean="0" sz="1800" spc="5" b="1">
                <a:latin typeface="Calibri"/>
                <a:cs typeface="Calibri"/>
              </a:rPr>
              <a:t>r</a:t>
            </a:r>
            <a:r>
              <a:rPr dirty="0" smtClean="0" sz="1800" spc="-10" b="1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800" spc="-5" b="1">
                <a:latin typeface="Calibri"/>
                <a:cs typeface="Calibri"/>
              </a:rPr>
              <a:t>M</a:t>
            </a:r>
            <a:r>
              <a:rPr dirty="0" smtClean="0" sz="1800" spc="-5" b="1">
                <a:latin typeface="Calibri"/>
                <a:cs typeface="Calibri"/>
              </a:rPr>
              <a:t>i</a:t>
            </a:r>
            <a:r>
              <a:rPr dirty="0" smtClean="0" sz="1800" spc="-5" b="1">
                <a:latin typeface="Calibri"/>
                <a:cs typeface="Calibri"/>
              </a:rPr>
              <a:t>d</a:t>
            </a:r>
            <a:r>
              <a:rPr dirty="0" smtClean="0" sz="1800" spc="-5" b="1">
                <a:latin typeface="Calibri"/>
                <a:cs typeface="Calibri"/>
              </a:rPr>
              <a:t>d</a:t>
            </a:r>
            <a:r>
              <a:rPr dirty="0" smtClean="0" sz="1800" spc="-5" b="1">
                <a:latin typeface="Calibri"/>
                <a:cs typeface="Calibri"/>
              </a:rPr>
              <a:t>l</a:t>
            </a:r>
            <a:r>
              <a:rPr dirty="0" smtClean="0" sz="1800" spc="-5" b="1">
                <a:latin typeface="Calibri"/>
                <a:cs typeface="Calibri"/>
              </a:rPr>
              <a:t>e</a:t>
            </a:r>
            <a:r>
              <a:rPr dirty="0" smtClean="0" sz="1800" spc="-45" b="1">
                <a:latin typeface="Calibri"/>
                <a:cs typeface="Calibri"/>
              </a:rPr>
              <a:t> </a:t>
            </a:r>
            <a:r>
              <a:rPr dirty="0" smtClean="0" sz="1800" spc="-5" b="1">
                <a:latin typeface="Calibri"/>
                <a:cs typeface="Calibri"/>
              </a:rPr>
              <a:t>o</a:t>
            </a:r>
            <a:r>
              <a:rPr dirty="0" smtClean="0" sz="1800" spc="0" b="1">
                <a:latin typeface="Calibri"/>
                <a:cs typeface="Calibri"/>
              </a:rPr>
              <a:t>f</a:t>
            </a:r>
            <a:r>
              <a:rPr dirty="0" smtClean="0" sz="1800" spc="-10" b="1">
                <a:latin typeface="Calibri"/>
                <a:cs typeface="Calibri"/>
              </a:rPr>
              <a:t> </a:t>
            </a:r>
            <a:r>
              <a:rPr dirty="0" smtClean="0" sz="1800" spc="-55" b="1">
                <a:latin typeface="Calibri"/>
                <a:cs typeface="Calibri"/>
              </a:rPr>
              <a:t>L</a:t>
            </a:r>
            <a:r>
              <a:rPr dirty="0" smtClean="0" sz="1800" spc="-10" b="1">
                <a:latin typeface="Calibri"/>
                <a:cs typeface="Calibri"/>
              </a:rPr>
              <a:t>t</a:t>
            </a:r>
            <a:r>
              <a:rPr dirty="0" smtClean="0" sz="1800" spc="-10" b="1">
                <a:latin typeface="Calibri"/>
                <a:cs typeface="Calibri"/>
              </a:rPr>
              <a:t>.</a:t>
            </a:r>
            <a:r>
              <a:rPr dirty="0" smtClean="0" sz="1800" spc="-15" b="1">
                <a:latin typeface="Calibri"/>
                <a:cs typeface="Calibri"/>
              </a:rPr>
              <a:t>E</a:t>
            </a:r>
            <a:r>
              <a:rPr dirty="0" smtClean="0" sz="1800" spc="0" b="1">
                <a:latin typeface="Calibri"/>
                <a:cs typeface="Calibri"/>
              </a:rPr>
              <a:t>x</a:t>
            </a:r>
            <a:r>
              <a:rPr dirty="0" smtClean="0" sz="1800" spc="-10" b="1">
                <a:latin typeface="Calibri"/>
                <a:cs typeface="Calibri"/>
              </a:rPr>
              <a:t>t</a:t>
            </a:r>
            <a:r>
              <a:rPr dirty="0" smtClean="0" sz="1800" spc="-10" b="1">
                <a:latin typeface="Calibri"/>
                <a:cs typeface="Calibri"/>
              </a:rPr>
              <a:t>.</a:t>
            </a:r>
            <a:r>
              <a:rPr dirty="0" smtClean="0" sz="1800" spc="-10" b="1">
                <a:latin typeface="Calibri"/>
                <a:cs typeface="Calibri"/>
              </a:rPr>
              <a:t>ilia</a:t>
            </a:r>
            <a:r>
              <a:rPr dirty="0" smtClean="0" sz="1800" spc="-10" b="1">
                <a:latin typeface="Calibri"/>
                <a:cs typeface="Calibri"/>
              </a:rPr>
              <a:t>c</a:t>
            </a:r>
            <a:r>
              <a:rPr dirty="0" smtClean="0" sz="1800" spc="-25" b="1">
                <a:latin typeface="Calibri"/>
                <a:cs typeface="Calibri"/>
              </a:rPr>
              <a:t> </a:t>
            </a:r>
            <a:r>
              <a:rPr dirty="0" smtClean="0" sz="1800" spc="-10" b="1">
                <a:latin typeface="Calibri"/>
                <a:cs typeface="Calibri"/>
              </a:rPr>
              <a:t>a</a:t>
            </a:r>
            <a:r>
              <a:rPr dirty="0" smtClean="0" sz="1800" spc="-5" b="1">
                <a:latin typeface="Calibri"/>
                <a:cs typeface="Calibri"/>
              </a:rPr>
              <a:t>r</a:t>
            </a:r>
            <a:r>
              <a:rPr dirty="0" smtClean="0" sz="1800" spc="-35" b="1">
                <a:latin typeface="Calibri"/>
                <a:cs typeface="Calibri"/>
              </a:rPr>
              <a:t>t</a:t>
            </a:r>
            <a:r>
              <a:rPr dirty="0" smtClean="0" sz="1800" spc="5" b="1">
                <a:latin typeface="Calibri"/>
                <a:cs typeface="Calibri"/>
              </a:rPr>
              <a:t>e</a:t>
            </a:r>
            <a:r>
              <a:rPr dirty="0" smtClean="0" sz="1800" spc="5" b="1">
                <a:latin typeface="Calibri"/>
                <a:cs typeface="Calibri"/>
              </a:rPr>
              <a:t>r</a:t>
            </a:r>
            <a:r>
              <a:rPr dirty="0" smtClean="0" sz="1800" spc="-10" b="1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1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4965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000" spc="-10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 b="1">
                <a:latin typeface="Calibri"/>
                <a:cs typeface="Calibri"/>
              </a:rPr>
              <a:t>a</a:t>
            </a:r>
            <a:r>
              <a:rPr dirty="0" smtClean="0" sz="2000" spc="5" b="1">
                <a:latin typeface="Calibri"/>
                <a:cs typeface="Calibri"/>
              </a:rPr>
              <a:t>p</a:t>
            </a:r>
            <a:r>
              <a:rPr dirty="0" smtClean="0" sz="2000" spc="5" b="1">
                <a:latin typeface="Calibri"/>
                <a:cs typeface="Calibri"/>
              </a:rPr>
              <a:t>p</a:t>
            </a:r>
            <a:r>
              <a:rPr dirty="0" smtClean="0" sz="2000" spc="-5" b="1">
                <a:latin typeface="Calibri"/>
                <a:cs typeface="Calibri"/>
              </a:rPr>
              <a:t>e</a:t>
            </a:r>
            <a:r>
              <a:rPr dirty="0" smtClean="0" sz="2000" spc="5" b="1">
                <a:latin typeface="Calibri"/>
                <a:cs typeface="Calibri"/>
              </a:rPr>
              <a:t>n</a:t>
            </a:r>
            <a:r>
              <a:rPr dirty="0" smtClean="0" sz="2000" spc="5" b="1">
                <a:latin typeface="Calibri"/>
                <a:cs typeface="Calibri"/>
              </a:rPr>
              <a:t>d</a:t>
            </a:r>
            <a:r>
              <a:rPr dirty="0" smtClean="0" sz="2000" spc="0" b="1">
                <a:latin typeface="Calibri"/>
                <a:cs typeface="Calibri"/>
              </a:rPr>
              <a:t>ic</a:t>
            </a:r>
            <a:r>
              <a:rPr dirty="0" smtClean="0" sz="2000" spc="-5" b="1">
                <a:latin typeface="Calibri"/>
                <a:cs typeface="Calibri"/>
              </a:rPr>
              <a:t>e</a:t>
            </a:r>
            <a:r>
              <a:rPr dirty="0" smtClean="0" sz="2000" spc="0" b="1">
                <a:latin typeface="Calibri"/>
                <a:cs typeface="Calibri"/>
              </a:rPr>
              <a:t>s</a:t>
            </a:r>
            <a:r>
              <a:rPr dirty="0" smtClean="0" sz="2000" spc="-20" b="1">
                <a:latin typeface="Calibri"/>
                <a:cs typeface="Calibri"/>
              </a:rPr>
              <a:t> </a:t>
            </a:r>
            <a:r>
              <a:rPr dirty="0" smtClean="0" sz="2000" spc="-5" b="1">
                <a:latin typeface="Calibri"/>
                <a:cs typeface="Calibri"/>
              </a:rPr>
              <a:t>e</a:t>
            </a:r>
            <a:r>
              <a:rPr dirty="0" smtClean="0" sz="2000" spc="5" b="1">
                <a:latin typeface="Calibri"/>
                <a:cs typeface="Calibri"/>
              </a:rPr>
              <a:t>p</a:t>
            </a:r>
            <a:r>
              <a:rPr dirty="0" smtClean="0" sz="2000" spc="0" b="1">
                <a:latin typeface="Calibri"/>
                <a:cs typeface="Calibri"/>
              </a:rPr>
              <a:t>i</a:t>
            </a:r>
            <a:r>
              <a:rPr dirty="0" smtClean="0" sz="2000" spc="5" b="1">
                <a:latin typeface="Calibri"/>
                <a:cs typeface="Calibri"/>
              </a:rPr>
              <a:t>p</a:t>
            </a:r>
            <a:r>
              <a:rPr dirty="0" smtClean="0" sz="2000" spc="0" b="1">
                <a:latin typeface="Calibri"/>
                <a:cs typeface="Calibri"/>
              </a:rPr>
              <a:t>loi</a:t>
            </a:r>
            <a:r>
              <a:rPr dirty="0" smtClean="0" sz="2000" spc="-15" b="1">
                <a:latin typeface="Calibri"/>
                <a:cs typeface="Calibri"/>
              </a:rPr>
              <a:t>c</a:t>
            </a:r>
            <a:r>
              <a:rPr dirty="0" smtClean="0" sz="2000" spc="-5" b="1">
                <a:latin typeface="Calibri"/>
                <a:cs typeface="Calibri"/>
              </a:rPr>
              <a:t>a</a:t>
            </a:r>
            <a:r>
              <a:rPr dirty="0" smtClean="0" sz="2000" spc="0" b="1">
                <a:latin typeface="Calibri"/>
                <a:cs typeface="Calibri"/>
              </a:rPr>
              <a:t>e</a:t>
            </a:r>
            <a:r>
              <a:rPr dirty="0" smtClean="0" sz="2000" spc="0" b="1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(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app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nda</a:t>
            </a:r>
            <a:r>
              <a:rPr dirty="0" smtClean="0" sz="2000" spc="-10">
                <a:latin typeface="Calibri"/>
                <a:cs typeface="Calibri"/>
              </a:rPr>
              <a:t>g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)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e </a:t>
            </a:r>
            <a:r>
              <a:rPr dirty="0" smtClean="0" sz="2000" spc="-30">
                <a:latin typeface="Calibri"/>
                <a:cs typeface="Calibri"/>
              </a:rPr>
              <a:t>v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1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-3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5">
                <a:latin typeface="Calibri"/>
                <a:cs typeface="Calibri"/>
              </a:rPr>
              <a:t>g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9648" y="2216231"/>
            <a:ext cx="5257357" cy="4791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282" y="1322196"/>
            <a:ext cx="2385695" cy="5086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al </a:t>
            </a:r>
            <a:r>
              <a:rPr dirty="0" smtClean="0" sz="32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7282" y="1819998"/>
            <a:ext cx="4333875" cy="38646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buFont typeface="Calibri"/>
              <a:buChar char="-"/>
              <a:tabLst>
                <a:tab pos="132715" algn="l"/>
              </a:tabLst>
            </a:pPr>
            <a:r>
              <a:rPr dirty="0" smtClean="0" sz="1800" spc="-10">
                <a:latin typeface="Calibri"/>
                <a:cs typeface="Calibri"/>
              </a:rPr>
              <a:t>It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s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nal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pa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t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20">
                <a:latin typeface="Calibri"/>
                <a:cs typeface="Calibri"/>
              </a:rPr>
              <a:t>g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n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25">
                <a:latin typeface="Calibri"/>
                <a:cs typeface="Calibri"/>
              </a:rPr>
              <a:t>s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450215">
              <a:lnSpc>
                <a:spcPct val="100000"/>
              </a:lnSpc>
            </a:pPr>
            <a:r>
              <a:rPr dirty="0" smtClean="0" sz="1800">
                <a:latin typeface="Calibri"/>
                <a:cs typeface="Calibri"/>
              </a:rPr>
              <a:t>-</a:t>
            </a:r>
            <a:r>
              <a:rPr dirty="0" smtClean="0" sz="1800" spc="-10">
                <a:latin typeface="Calibri"/>
                <a:cs typeface="Calibri"/>
              </a:rPr>
              <a:t>It</a:t>
            </a:r>
            <a:r>
              <a:rPr dirty="0" smtClean="0" sz="1800" spc="-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s s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15">
                <a:latin typeface="Calibri"/>
                <a:cs typeface="Calibri"/>
              </a:rPr>
              <a:t>a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d b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w</a:t>
            </a:r>
            <a:r>
              <a:rPr dirty="0" smtClean="0" sz="1800" spc="2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20">
                <a:latin typeface="Calibri"/>
                <a:cs typeface="Calibri"/>
              </a:rPr>
              <a:t>e</a:t>
            </a:r>
            <a:r>
              <a:rPr dirty="0" smtClean="0" sz="1800" spc="-20">
                <a:latin typeface="Calibri"/>
                <a:cs typeface="Calibri"/>
              </a:rPr>
              <a:t>v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l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v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d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aph</a:t>
            </a:r>
            <a:r>
              <a:rPr dirty="0" smtClean="0" sz="1800" spc="-50">
                <a:latin typeface="Calibri"/>
                <a:cs typeface="Calibri"/>
              </a:rPr>
              <a:t>r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5">
                <a:latin typeface="Calibri"/>
                <a:cs typeface="Calibri"/>
              </a:rPr>
              <a:t>g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5">
                <a:latin typeface="Calibri"/>
                <a:cs typeface="Calibri"/>
              </a:rPr>
              <a:t> and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s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anal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an</a:t>
            </a:r>
            <a:r>
              <a:rPr dirty="0" smtClean="0" sz="1800" spc="-5">
                <a:latin typeface="Calibri"/>
                <a:cs typeface="Calibri"/>
              </a:rPr>
              <a:t>g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</a:t>
            </a:r>
            <a:r>
              <a:rPr dirty="0" smtClean="0" sz="1800" spc="0">
                <a:latin typeface="Calibri"/>
                <a:cs typeface="Calibri"/>
              </a:rPr>
              <a:t> p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5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1800">
                <a:latin typeface="Calibri"/>
                <a:cs typeface="Calibri"/>
              </a:rPr>
              <a:t>-</a:t>
            </a:r>
            <a:r>
              <a:rPr dirty="0" smtClean="0" sz="1800" spc="-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anal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0">
                <a:latin typeface="Calibri"/>
                <a:cs typeface="Calibri"/>
              </a:rPr>
              <a:t>anal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s </a:t>
            </a:r>
            <a:r>
              <a:rPr dirty="0" smtClean="0" sz="1800" spc="-10">
                <a:latin typeface="Calibri"/>
                <a:cs typeface="Calibri"/>
              </a:rPr>
              <a:t>3</a:t>
            </a:r>
            <a:r>
              <a:rPr dirty="0" smtClean="0" sz="1800" spc="-10">
                <a:latin typeface="Calibri"/>
                <a:cs typeface="Calibri"/>
              </a:rPr>
              <a:t>.</a:t>
            </a:r>
            <a:r>
              <a:rPr dirty="0" smtClean="0" sz="1800" spc="-10">
                <a:latin typeface="Calibri"/>
                <a:cs typeface="Calibri"/>
              </a:rPr>
              <a:t>8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5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1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12700" marR="19685">
              <a:lnSpc>
                <a:spcPct val="100000"/>
              </a:lnSpc>
              <a:buFont typeface="Calibri"/>
              <a:buChar char="-"/>
              <a:tabLst>
                <a:tab pos="132715" algn="l"/>
              </a:tabLst>
            </a:pPr>
            <a:r>
              <a:rPr dirty="0" smtClean="0" sz="1800" spc="-10">
                <a:latin typeface="Calibri"/>
                <a:cs typeface="Calibri"/>
              </a:rPr>
              <a:t>It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x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nds f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5">
                <a:latin typeface="Calibri"/>
                <a:cs typeface="Calibri"/>
              </a:rPr>
              <a:t> 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an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al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jun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2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o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anus.</a:t>
            </a:r>
            <a:endParaRPr sz="1800">
              <a:latin typeface="Calibri"/>
              <a:cs typeface="Calibri"/>
            </a:endParaRPr>
          </a:p>
          <a:p>
            <a:pPr marL="12700" marR="575310">
              <a:lnSpc>
                <a:spcPct val="100000"/>
              </a:lnSpc>
            </a:pPr>
            <a:r>
              <a:rPr dirty="0" smtClean="0" sz="1800">
                <a:latin typeface="Calibri"/>
                <a:cs typeface="Calibri"/>
              </a:rPr>
              <a:t>-</a:t>
            </a:r>
            <a:r>
              <a:rPr dirty="0" smtClean="0" sz="1800" spc="-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an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al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jun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2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I</a:t>
            </a:r>
            <a:r>
              <a:rPr dirty="0" smtClean="0" sz="1800" spc="-5">
                <a:latin typeface="Calibri"/>
                <a:cs typeface="Calibri"/>
              </a:rPr>
              <a:t>s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15">
                <a:latin typeface="Calibri"/>
                <a:cs typeface="Calibri"/>
              </a:rPr>
              <a:t>a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75">
                <a:latin typeface="Calibri"/>
                <a:cs typeface="Calibri"/>
              </a:rPr>
              <a:t>k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d </a:t>
            </a:r>
            <a:r>
              <a:rPr dirty="0" smtClean="0" sz="1800" spc="-15">
                <a:latin typeface="Calibri"/>
                <a:cs typeface="Calibri"/>
              </a:rPr>
              <a:t>b</a:t>
            </a:r>
            <a:r>
              <a:rPr dirty="0" smtClean="0" sz="1800" spc="-10">
                <a:latin typeface="Calibri"/>
                <a:cs typeface="Calibri"/>
              </a:rPr>
              <a:t>y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35">
                <a:latin typeface="Calibri"/>
                <a:cs typeface="Calibri"/>
              </a:rPr>
              <a:t>f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5">
                <a:latin typeface="Calibri"/>
                <a:cs typeface="Calibri"/>
              </a:rPr>
              <a:t>r</a:t>
            </a:r>
            <a:r>
              <a:rPr dirty="0" smtClean="0" sz="1800" spc="-45">
                <a:latin typeface="Calibri"/>
                <a:cs typeface="Calibri"/>
              </a:rPr>
              <a:t>w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0">
                <a:latin typeface="Calibri"/>
                <a:cs typeface="Calibri"/>
              </a:rPr>
              <a:t>d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25">
                <a:latin typeface="Calibri"/>
                <a:cs typeface="Calibri"/>
              </a:rPr>
              <a:t>n</a:t>
            </a:r>
            <a:r>
              <a:rPr dirty="0" smtClean="0" sz="1800" spc="-20">
                <a:latin typeface="Calibri"/>
                <a:cs typeface="Calibri"/>
              </a:rPr>
              <a:t>v</a:t>
            </a:r>
            <a:r>
              <a:rPr dirty="0" smtClean="0" sz="1800" spc="-30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x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y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 marR="12700">
              <a:lnSpc>
                <a:spcPct val="100000"/>
              </a:lnSpc>
              <a:buFont typeface="Calibri"/>
              <a:buChar char="-"/>
              <a:tabLst>
                <a:tab pos="132715" algn="l"/>
              </a:tabLst>
            </a:pPr>
            <a:r>
              <a:rPr dirty="0" smtClean="0" sz="1800" spc="0">
                <a:latin typeface="Calibri"/>
                <a:cs typeface="Calibri"/>
              </a:rPr>
              <a:t>f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30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x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10">
                <a:latin typeface="Calibri"/>
                <a:cs typeface="Calibri"/>
              </a:rPr>
              <a:t>m,</a:t>
            </a:r>
            <a:r>
              <a:rPr dirty="0" smtClean="0" sz="1800" spc="2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anus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s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su</a:t>
            </a:r>
            <a:r>
              <a:rPr dirty="0" smtClean="0" sz="1800" spc="-15">
                <a:latin typeface="Calibri"/>
                <a:cs typeface="Calibri"/>
              </a:rPr>
              <a:t>r</a:t>
            </a:r>
            <a:r>
              <a:rPr dirty="0" smtClean="0" sz="1800" spc="-35">
                <a:latin typeface="Calibri"/>
                <a:cs typeface="Calibri"/>
              </a:rPr>
              <a:t>f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-10">
                <a:latin typeface="Calibri"/>
                <a:cs typeface="Calibri"/>
              </a:rPr>
              <a:t>g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anal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0">
                <a:latin typeface="Calibri"/>
                <a:cs typeface="Calibri"/>
              </a:rPr>
              <a:t>ana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5">
                <a:latin typeface="Calibri"/>
                <a:cs typeface="Calibri"/>
              </a:rPr>
              <a:t>,</a:t>
            </a:r>
            <a:r>
              <a:rPr dirty="0" smtClean="0" sz="1800" spc="2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s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15">
                <a:latin typeface="Calibri"/>
                <a:cs typeface="Calibri"/>
              </a:rPr>
              <a:t>a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d ab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-10">
                <a:latin typeface="Calibri"/>
                <a:cs typeface="Calibri"/>
              </a:rPr>
              <a:t>t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4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5">
                <a:latin typeface="Calibri"/>
                <a:cs typeface="Calibri"/>
              </a:rPr>
              <a:t>m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b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w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and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f</a:t>
            </a:r>
            <a:r>
              <a:rPr dirty="0" smtClean="0" sz="1800" spc="-40">
                <a:latin typeface="Calibri"/>
                <a:cs typeface="Calibri"/>
              </a:rPr>
              <a:t>r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n</a:t>
            </a:r>
            <a:r>
              <a:rPr dirty="0" smtClean="0" sz="1800" spc="-1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f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15">
                <a:latin typeface="Calibri"/>
                <a:cs typeface="Calibri"/>
              </a:rPr>
              <a:t> </a:t>
            </a:r>
            <a:r>
              <a:rPr dirty="0" smtClean="0" sz="1800" spc="-30">
                <a:latin typeface="Calibri"/>
                <a:cs typeface="Calibri"/>
              </a:rPr>
              <a:t>c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0">
                <a:latin typeface="Calibri"/>
                <a:cs typeface="Calibri"/>
              </a:rPr>
              <a:t>y</a:t>
            </a:r>
            <a:r>
              <a:rPr dirty="0" smtClean="0" sz="1800" spc="-10">
                <a:latin typeface="Calibri"/>
                <a:cs typeface="Calibri"/>
              </a:rPr>
              <a:t>x 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h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5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20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f</a:t>
            </a:r>
            <a:r>
              <a:rPr dirty="0" smtClean="0" sz="1800" spc="-10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b</a:t>
            </a:r>
            <a:r>
              <a:rPr dirty="0" smtClean="0" sz="1800" spc="-20">
                <a:latin typeface="Calibri"/>
                <a:cs typeface="Calibri"/>
              </a:rPr>
              <a:t>e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30">
                <a:latin typeface="Calibri"/>
                <a:cs typeface="Calibri"/>
              </a:rPr>
              <a:t>w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-5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-15">
                <a:latin typeface="Calibri"/>
                <a:cs typeface="Calibri"/>
              </a:rPr>
              <a:t>t</a:t>
            </a:r>
            <a:r>
              <a:rPr dirty="0" smtClean="0" sz="1800" spc="-30">
                <a:latin typeface="Calibri"/>
                <a:cs typeface="Calibri"/>
              </a:rPr>
              <a:t>w</a:t>
            </a:r>
            <a:r>
              <a:rPr dirty="0" smtClean="0" sz="1800" spc="0">
                <a:latin typeface="Calibri"/>
                <a:cs typeface="Calibri"/>
              </a:rPr>
              <a:t>o</a:t>
            </a:r>
            <a:r>
              <a:rPr dirty="0" smtClean="0" sz="1800" spc="1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bu</a:t>
            </a:r>
            <a:r>
              <a:rPr dirty="0" smtClean="0" sz="1800" spc="-40">
                <a:latin typeface="Calibri"/>
                <a:cs typeface="Calibri"/>
              </a:rPr>
              <a:t>t</a:t>
            </a:r>
            <a:r>
              <a:rPr dirty="0" smtClean="0" sz="1800" spc="-25">
                <a:latin typeface="Calibri"/>
                <a:cs typeface="Calibri"/>
              </a:rPr>
              <a:t>t</a:t>
            </a:r>
            <a:r>
              <a:rPr dirty="0" smtClean="0" sz="1800" spc="-5">
                <a:latin typeface="Calibri"/>
                <a:cs typeface="Calibri"/>
              </a:rPr>
              <a:t>o</a:t>
            </a:r>
            <a:r>
              <a:rPr dirty="0" smtClean="0" sz="1800" spc="-15">
                <a:latin typeface="Calibri"/>
                <a:cs typeface="Calibri"/>
              </a:rPr>
              <a:t>c</a:t>
            </a:r>
            <a:r>
              <a:rPr dirty="0" smtClean="0" sz="1800" spc="-25">
                <a:latin typeface="Calibri"/>
                <a:cs typeface="Calibri"/>
              </a:rPr>
              <a:t>k</a:t>
            </a:r>
            <a:r>
              <a:rPr dirty="0" smtClean="0" sz="1800" spc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0172" y="768553"/>
            <a:ext cx="4266849" cy="6349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667" y="2002852"/>
            <a:ext cx="3827779" cy="4329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000" spc="-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000" spc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3000" spc="-5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3000" spc="-2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000" spc="-1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3000" spc="-4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000" spc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dirty="0" smtClean="0" sz="3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000" spc="-2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30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3000" spc="-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000" spc="-1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mtClean="0" sz="3000" spc="-1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FF0000"/>
              </a:buClr>
              <a:buFont typeface="Arial"/>
              <a:buChar char="•"/>
            </a:pPr>
            <a:endParaRPr sz="700"/>
          </a:p>
          <a:p>
            <a:pPr marL="354965" marR="133350" indent="-342900">
              <a:lnSpc>
                <a:spcPct val="8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  <a:tab pos="2007235" algn="l"/>
              </a:tabLst>
            </a:pP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2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g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	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3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4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j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ct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FF0000"/>
              </a:buClr>
              <a:buFont typeface="Arial"/>
              <a:buChar char="•"/>
            </a:pPr>
            <a:endParaRPr sz="700"/>
          </a:p>
          <a:p>
            <a:pPr marL="354965" marR="12700" indent="-342900">
              <a:lnSpc>
                <a:spcPct val="8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  <a:tab pos="2748915" algn="l"/>
              </a:tabLst>
            </a:pPr>
            <a:r>
              <a:rPr dirty="0" smtClean="0" sz="3000" spc="-10">
                <a:latin typeface="Calibri"/>
                <a:cs typeface="Calibri"/>
              </a:rPr>
              <a:t>It</a:t>
            </a:r>
            <a:r>
              <a:rPr dirty="0" smtClean="0" sz="3000" spc="-3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65">
                <a:latin typeface="Calibri"/>
                <a:cs typeface="Calibri"/>
              </a:rPr>
              <a:t>f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d </a:t>
            </a:r>
            <a:r>
              <a:rPr dirty="0" smtClean="0" sz="3000" spc="-20">
                <a:latin typeface="Calibri"/>
                <a:cs typeface="Calibri"/>
              </a:rPr>
              <a:t>b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r>
              <a:rPr dirty="0" smtClean="0" sz="3000" spc="-15">
                <a:latin typeface="Calibri"/>
                <a:cs typeface="Calibri"/>
              </a:rPr>
              <a:t>	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5">
                <a:latin typeface="Calibri"/>
                <a:cs typeface="Calibri"/>
              </a:rPr>
              <a:t>f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,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70">
                <a:latin typeface="Calibri"/>
                <a:cs typeface="Calibri"/>
              </a:rPr>
              <a:t>e</a:t>
            </a:r>
            <a:r>
              <a:rPr dirty="0" smtClean="0" sz="3000" spc="5">
                <a:latin typeface="Calibri"/>
                <a:cs typeface="Calibri"/>
              </a:rPr>
              <a:t>x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d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7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,</a:t>
            </a:r>
            <a:r>
              <a:rPr dirty="0" smtClean="0" sz="3000" spc="-15">
                <a:latin typeface="Calibri"/>
                <a:cs typeface="Calibri"/>
              </a:rPr>
              <a:t> w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5">
                <a:latin typeface="Calibri"/>
                <a:cs typeface="Calibri"/>
              </a:rPr>
              <a:t>h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an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on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40">
                <a:latin typeface="Calibri"/>
                <a:cs typeface="Calibri"/>
              </a:rPr>
              <a:t> </a:t>
            </a:r>
            <a:r>
              <a:rPr dirty="0" smtClean="0" sz="3000" spc="-70">
                <a:latin typeface="Calibri"/>
                <a:cs typeface="Calibri"/>
              </a:rPr>
              <a:t>e</a:t>
            </a:r>
            <a:r>
              <a:rPr dirty="0" smtClean="0" sz="3000" spc="-55">
                <a:latin typeface="Calibri"/>
                <a:cs typeface="Calibri"/>
              </a:rPr>
              <a:t>x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6356" y="1225722"/>
            <a:ext cx="4190649" cy="5804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863" y="941222"/>
            <a:ext cx="4371340" cy="5885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64465" indent="0">
              <a:lnSpc>
                <a:spcPct val="100000"/>
              </a:lnSpc>
            </a:pP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3200" spc="-3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-4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mtClean="0" sz="3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2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dirty="0" smtClean="0" sz="32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-25">
                <a:latin typeface="Calibri"/>
                <a:cs typeface="Calibri"/>
              </a:rPr>
              <a:t>w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6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es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an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5">
                <a:latin typeface="Calibri"/>
                <a:cs typeface="Calibri"/>
              </a:rPr>
              <a:t>v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ee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ar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1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 marR="346710">
              <a:lnSpc>
                <a:spcPct val="100000"/>
              </a:lnSpc>
              <a:tabLst>
                <a:tab pos="1523365" algn="l"/>
              </a:tabLst>
            </a:pP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mtClean="0" sz="32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dirty="0" smtClean="0" sz="32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art</a:t>
            </a:r>
            <a:r>
              <a:rPr dirty="0" smtClean="0" sz="32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20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&amp;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 of</a:t>
            </a:r>
            <a:r>
              <a:rPr dirty="0" smtClean="0" sz="3200" spc="-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g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-25">
                <a:latin typeface="Calibri"/>
                <a:cs typeface="Calibri"/>
              </a:rPr>
              <a:t>w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6	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1</a:t>
            </a:r>
            <a:r>
              <a:rPr dirty="0" smtClean="0" sz="3200" spc="0">
                <a:latin typeface="Calibri"/>
                <a:cs typeface="Calibri"/>
              </a:rPr>
              <a:t>0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8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-8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ed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15" b="1">
                <a:latin typeface="Calibri"/>
                <a:cs typeface="Calibri"/>
              </a:rPr>
              <a:t>c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-5" b="1">
                <a:latin typeface="Calibri"/>
                <a:cs typeface="Calibri"/>
              </a:rPr>
              <a:t>l</a:t>
            </a:r>
            <a:r>
              <a:rPr dirty="0" smtClean="0" sz="3200" spc="-15" b="1">
                <a:latin typeface="Calibri"/>
                <a:cs typeface="Calibri"/>
              </a:rPr>
              <a:t>u</a:t>
            </a:r>
            <a:r>
              <a:rPr dirty="0" smtClean="0" sz="3200" spc="-5" b="1">
                <a:latin typeface="Calibri"/>
                <a:cs typeface="Calibri"/>
              </a:rPr>
              <a:t>m</a:t>
            </a:r>
            <a:r>
              <a:rPr dirty="0" smtClean="0" sz="3200" spc="-5" b="1">
                <a:latin typeface="Calibri"/>
                <a:cs typeface="Calibri"/>
              </a:rPr>
              <a:t>n</a:t>
            </a:r>
            <a:r>
              <a:rPr dirty="0" smtClean="0" sz="3200" spc="0" b="1">
                <a:latin typeface="Calibri"/>
                <a:cs typeface="Calibri"/>
              </a:rPr>
              <a:t>s 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0" b="1">
                <a:latin typeface="Calibri"/>
                <a:cs typeface="Calibri"/>
              </a:rPr>
              <a:t>f</a:t>
            </a:r>
            <a:r>
              <a:rPr dirty="0" smtClean="0" sz="3200" spc="-15" b="1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M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-40" b="1">
                <a:latin typeface="Calibri"/>
                <a:cs typeface="Calibri"/>
              </a:rPr>
              <a:t>r</a:t>
            </a:r>
            <a:r>
              <a:rPr dirty="0" smtClean="0" sz="3200" spc="-70" b="1">
                <a:latin typeface="Calibri"/>
                <a:cs typeface="Calibri"/>
              </a:rPr>
              <a:t>g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10" b="1">
                <a:latin typeface="Calibri"/>
                <a:cs typeface="Calibri"/>
              </a:rPr>
              <a:t>g</a:t>
            </a:r>
            <a:r>
              <a:rPr dirty="0" smtClean="0" sz="3200" spc="-15" b="1">
                <a:latin typeface="Calibri"/>
                <a:cs typeface="Calibri"/>
              </a:rPr>
              <a:t>n</a:t>
            </a:r>
            <a:r>
              <a:rPr dirty="0" smtClean="0" sz="3200" spc="-10" b="1"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6356" y="6305239"/>
            <a:ext cx="4191000" cy="725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780">
              <a:lnSpc>
                <a:spcPct val="100000"/>
              </a:lnSpc>
            </a:pPr>
            <a:r>
              <a:rPr dirty="0" smtClean="0" sz="320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6356" y="1225722"/>
            <a:ext cx="4190649" cy="5804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6356" y="1225722"/>
            <a:ext cx="4190649" cy="2668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9669" y="1707742"/>
            <a:ext cx="4257040" cy="4838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ts val="292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700" spc="-10" b="1">
                <a:latin typeface="Calibri"/>
                <a:cs typeface="Calibri"/>
              </a:rPr>
              <a:t>T</a:t>
            </a:r>
            <a:r>
              <a:rPr dirty="0" smtClean="0" sz="2700" spc="-15" b="1">
                <a:latin typeface="Calibri"/>
                <a:cs typeface="Calibri"/>
              </a:rPr>
              <a:t>h</a:t>
            </a:r>
            <a:r>
              <a:rPr dirty="0" smtClean="0" sz="2700" spc="-15" b="1">
                <a:latin typeface="Calibri"/>
                <a:cs typeface="Calibri"/>
              </a:rPr>
              <a:t>e</a:t>
            </a:r>
            <a:r>
              <a:rPr dirty="0" smtClean="0" sz="2700" spc="-5" b="1">
                <a:latin typeface="Calibri"/>
                <a:cs typeface="Calibri"/>
              </a:rPr>
              <a:t> </a:t>
            </a:r>
            <a:r>
              <a:rPr dirty="0" smtClean="0" sz="2700" spc="-15" b="1">
                <a:latin typeface="Calibri"/>
                <a:cs typeface="Calibri"/>
              </a:rPr>
              <a:t>l</a:t>
            </a:r>
            <a:r>
              <a:rPr dirty="0" smtClean="0" sz="2700" spc="-15" b="1">
                <a:latin typeface="Calibri"/>
                <a:cs typeface="Calibri"/>
              </a:rPr>
              <a:t>o</a:t>
            </a:r>
            <a:r>
              <a:rPr dirty="0" smtClean="0" sz="2700" spc="-25" b="1">
                <a:latin typeface="Calibri"/>
                <a:cs typeface="Calibri"/>
              </a:rPr>
              <a:t>w</a:t>
            </a:r>
            <a:r>
              <a:rPr dirty="0" smtClean="0" sz="2700" spc="-5" b="1">
                <a:latin typeface="Calibri"/>
                <a:cs typeface="Calibri"/>
              </a:rPr>
              <a:t>e</a:t>
            </a:r>
            <a:r>
              <a:rPr dirty="0" smtClean="0" sz="2700" spc="0" b="1">
                <a:latin typeface="Calibri"/>
                <a:cs typeface="Calibri"/>
              </a:rPr>
              <a:t>r </a:t>
            </a:r>
            <a:r>
              <a:rPr dirty="0" smtClean="0" sz="2700" spc="-5" b="1">
                <a:latin typeface="Calibri"/>
                <a:cs typeface="Calibri"/>
              </a:rPr>
              <a:t>e</a:t>
            </a:r>
            <a:r>
              <a:rPr dirty="0" smtClean="0" sz="2700" spc="-15" b="1">
                <a:latin typeface="Calibri"/>
                <a:cs typeface="Calibri"/>
              </a:rPr>
              <a:t>nds</a:t>
            </a:r>
            <a:r>
              <a:rPr dirty="0" smtClean="0" sz="2700" spc="5" b="1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of</a:t>
            </a:r>
            <a:r>
              <a:rPr dirty="0" smtClean="0" sz="2700" spc="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0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ol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d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o </a:t>
            </a:r>
            <a:r>
              <a:rPr dirty="0" smtClean="0" sz="2700" spc="-50">
                <a:latin typeface="Calibri"/>
                <a:cs typeface="Calibri"/>
              </a:rPr>
              <a:t>E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h</a:t>
            </a:r>
            <a:r>
              <a:rPr dirty="0" smtClean="0" sz="2700" spc="0">
                <a:latin typeface="Calibri"/>
                <a:cs typeface="Calibri"/>
              </a:rPr>
              <a:t> o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er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-20">
                <a:latin typeface="Calibri"/>
                <a:cs typeface="Calibri"/>
              </a:rPr>
              <a:t>b</a:t>
            </a:r>
            <a:r>
              <a:rPr dirty="0" smtClean="0" sz="2700" spc="-15">
                <a:latin typeface="Calibri"/>
                <a:cs typeface="Calibri"/>
              </a:rPr>
              <a:t>y</a:t>
            </a:r>
            <a:r>
              <a:rPr dirty="0" smtClean="0" sz="2700" spc="-15">
                <a:latin typeface="Calibri"/>
                <a:cs typeface="Calibri"/>
              </a:rPr>
              <a:t> s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10">
                <a:latin typeface="Calibri"/>
                <a:cs typeface="Calibri"/>
              </a:rPr>
              <a:t>t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20">
                <a:latin typeface="Calibri"/>
                <a:cs typeface="Calibri"/>
              </a:rPr>
              <a:t>sem</a:t>
            </a:r>
            <a:r>
              <a:rPr dirty="0" smtClean="0" sz="2700" spc="-20">
                <a:latin typeface="Calibri"/>
                <a:cs typeface="Calibri"/>
              </a:rPr>
              <a:t>il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10">
                <a:latin typeface="Calibri"/>
                <a:cs typeface="Calibri"/>
              </a:rPr>
              <a:t>r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60">
                <a:latin typeface="Calibri"/>
                <a:cs typeface="Calibri"/>
              </a:rPr>
              <a:t>f</a:t>
            </a:r>
            <a:r>
              <a:rPr dirty="0" smtClean="0" sz="2700" spc="0">
                <a:latin typeface="Calibri"/>
                <a:cs typeface="Calibri"/>
              </a:rPr>
              <a:t>ol</a:t>
            </a:r>
            <a:r>
              <a:rPr dirty="0" smtClean="0" sz="2700" spc="-5">
                <a:latin typeface="Calibri"/>
                <a:cs typeface="Calibri"/>
              </a:rPr>
              <a:t>d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of</a:t>
            </a:r>
            <a:r>
              <a:rPr dirty="0" smtClean="0" sz="2700" spc="5">
                <a:latin typeface="Calibri"/>
                <a:cs typeface="Calibr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20">
                <a:latin typeface="Calibri"/>
                <a:cs typeface="Calibri"/>
              </a:rPr>
              <a:t>mem</a:t>
            </a:r>
            <a:r>
              <a:rPr dirty="0" smtClean="0" sz="2700" spc="-5">
                <a:latin typeface="Calibri"/>
                <a:cs typeface="Calibri"/>
              </a:rPr>
              <a:t>b</a:t>
            </a:r>
            <a:r>
              <a:rPr dirty="0" smtClean="0" sz="2700" spc="-7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-10">
                <a:latin typeface="Calibri"/>
                <a:cs typeface="Calibri"/>
              </a:rPr>
              <a:t>e,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ese</a:t>
            </a:r>
            <a:r>
              <a:rPr dirty="0" smtClean="0" sz="2700" spc="-35">
                <a:latin typeface="Calibri"/>
                <a:cs typeface="Calibri"/>
              </a:rPr>
              <a:t> </a:t>
            </a:r>
            <a:r>
              <a:rPr dirty="0" smtClean="0" sz="2700" spc="-60">
                <a:latin typeface="Calibri"/>
                <a:cs typeface="Calibri"/>
              </a:rPr>
              <a:t>f</a:t>
            </a:r>
            <a:r>
              <a:rPr dirty="0" smtClean="0" sz="2700" spc="0">
                <a:latin typeface="Calibri"/>
                <a:cs typeface="Calibri"/>
              </a:rPr>
              <a:t>ol</a:t>
            </a:r>
            <a:r>
              <a:rPr dirty="0" smtClean="0" sz="2700" spc="-5">
                <a:latin typeface="Calibri"/>
                <a:cs typeface="Calibri"/>
              </a:rPr>
              <a:t>d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all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d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15" b="1">
                <a:latin typeface="Calibri"/>
                <a:cs typeface="Calibri"/>
              </a:rPr>
              <a:t>anal</a:t>
            </a:r>
            <a:r>
              <a:rPr dirty="0" smtClean="0" sz="2700" spc="-5" b="1">
                <a:latin typeface="Calibri"/>
                <a:cs typeface="Calibri"/>
              </a:rPr>
              <a:t> </a:t>
            </a:r>
            <a:r>
              <a:rPr dirty="0" smtClean="0" sz="2700" spc="-45" b="1">
                <a:latin typeface="Calibri"/>
                <a:cs typeface="Calibri"/>
              </a:rPr>
              <a:t>v</a:t>
            </a:r>
            <a:r>
              <a:rPr dirty="0" smtClean="0" sz="2700" spc="-15" b="1">
                <a:latin typeface="Calibri"/>
                <a:cs typeface="Calibri"/>
              </a:rPr>
              <a:t>a</a:t>
            </a:r>
            <a:r>
              <a:rPr dirty="0" smtClean="0" sz="2700" spc="-15" b="1">
                <a:latin typeface="Calibri"/>
                <a:cs typeface="Calibri"/>
              </a:rPr>
              <a:t>l</a:t>
            </a:r>
            <a:r>
              <a:rPr dirty="0" smtClean="0" sz="2700" spc="-30" b="1">
                <a:latin typeface="Calibri"/>
                <a:cs typeface="Calibri"/>
              </a:rPr>
              <a:t>v</a:t>
            </a:r>
            <a:r>
              <a:rPr dirty="0" smtClean="0" sz="2700" spc="-5" b="1">
                <a:latin typeface="Calibri"/>
                <a:cs typeface="Calibri"/>
              </a:rPr>
              <a:t>e</a:t>
            </a:r>
            <a:r>
              <a:rPr dirty="0" smtClean="0" sz="2700" spc="-15" b="1">
                <a:latin typeface="Calibri"/>
                <a:cs typeface="Calibri"/>
              </a:rPr>
              <a:t>s</a:t>
            </a:r>
            <a:r>
              <a:rPr dirty="0" smtClean="0" sz="2700" spc="10" b="1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. </a:t>
            </a:r>
            <a:r>
              <a:rPr dirty="0" smtClean="0" sz="2700" spc="-25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b</a:t>
            </a:r>
            <a:r>
              <a:rPr dirty="0" smtClean="0" sz="2700" spc="-10">
                <a:latin typeface="Calibri"/>
                <a:cs typeface="Calibri"/>
              </a:rPr>
              <a:t>o</a:t>
            </a:r>
            <a:r>
              <a:rPr dirty="0" smtClean="0" sz="2700" spc="-35">
                <a:latin typeface="Calibri"/>
                <a:cs typeface="Calibri"/>
              </a:rPr>
              <a:t>v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a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h</a:t>
            </a:r>
            <a:r>
              <a:rPr dirty="0" smtClean="0" sz="2700" spc="0">
                <a:latin typeface="Calibri"/>
                <a:cs typeface="Calibri"/>
              </a:rPr>
              <a:t> </a:t>
            </a:r>
            <a:r>
              <a:rPr dirty="0" smtClean="0" sz="2700" spc="-50">
                <a:latin typeface="Calibri"/>
                <a:cs typeface="Calibri"/>
              </a:rPr>
              <a:t>v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35">
                <a:latin typeface="Calibri"/>
                <a:cs typeface="Calibri"/>
              </a:rPr>
              <a:t>v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5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is a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d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5">
                <a:latin typeface="Calibri"/>
                <a:cs typeface="Calibri"/>
              </a:rPr>
              <a:t>p</a:t>
            </a:r>
            <a:r>
              <a:rPr dirty="0" smtClean="0" sz="2700" spc="-5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ssion</a:t>
            </a:r>
            <a:r>
              <a:rPr dirty="0" smtClean="0" sz="2700" spc="-15">
                <a:latin typeface="Calibri"/>
                <a:cs typeface="Calibri"/>
              </a:rPr>
              <a:t> in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osa</a:t>
            </a:r>
            <a:r>
              <a:rPr dirty="0" smtClean="0" sz="2700" spc="-20">
                <a:latin typeface="Calibri"/>
                <a:cs typeface="Calibri"/>
              </a:rPr>
              <a:t> </a:t>
            </a:r>
            <a:r>
              <a:rPr dirty="0" smtClean="0" sz="2700" spc="-20">
                <a:latin typeface="Calibri"/>
                <a:cs typeface="Calibri"/>
              </a:rPr>
              <a:t>w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is</a:t>
            </a:r>
            <a:r>
              <a:rPr dirty="0" smtClean="0" sz="2700" spc="0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all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d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15" b="1">
                <a:latin typeface="Calibri"/>
                <a:cs typeface="Calibri"/>
              </a:rPr>
              <a:t>anal</a:t>
            </a:r>
            <a:r>
              <a:rPr dirty="0" smtClean="0" sz="2700" spc="10" b="1">
                <a:latin typeface="Calibri"/>
                <a:cs typeface="Calibri"/>
              </a:rPr>
              <a:t> </a:t>
            </a:r>
            <a:r>
              <a:rPr dirty="0" smtClean="0" sz="2700" spc="-15" b="1">
                <a:latin typeface="Calibri"/>
                <a:cs typeface="Calibri"/>
              </a:rPr>
              <a:t>s</a:t>
            </a:r>
            <a:r>
              <a:rPr dirty="0" smtClean="0" sz="2700" spc="-15" b="1">
                <a:latin typeface="Calibri"/>
                <a:cs typeface="Calibri"/>
              </a:rPr>
              <a:t>i</a:t>
            </a:r>
            <a:r>
              <a:rPr dirty="0" smtClean="0" sz="2700" spc="-15" b="1">
                <a:latin typeface="Calibri"/>
                <a:cs typeface="Calibri"/>
              </a:rPr>
              <a:t>nu</a:t>
            </a:r>
            <a:r>
              <a:rPr dirty="0" smtClean="0" sz="2700" spc="-20" b="1">
                <a:latin typeface="Calibri"/>
                <a:cs typeface="Calibri"/>
              </a:rPr>
              <a:t>s</a:t>
            </a:r>
            <a:r>
              <a:rPr dirty="0" smtClean="0" sz="2700" spc="-10">
                <a:latin typeface="Calibri"/>
                <a:cs typeface="Calibri"/>
              </a:rPr>
              <a:t>,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1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35">
                <a:latin typeface="Calibri"/>
                <a:cs typeface="Calibri"/>
              </a:rPr>
              <a:t> </a:t>
            </a:r>
            <a:r>
              <a:rPr dirty="0" smtClean="0" sz="2700" spc="-50">
                <a:latin typeface="Calibri"/>
                <a:cs typeface="Calibri"/>
              </a:rPr>
              <a:t>v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35">
                <a:latin typeface="Calibri"/>
                <a:cs typeface="Calibri"/>
              </a:rPr>
              <a:t>v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s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40">
                <a:latin typeface="Calibri"/>
                <a:cs typeface="Calibri"/>
              </a:rPr>
              <a:t>g</a:t>
            </a:r>
            <a:r>
              <a:rPr dirty="0" smtClean="0" sz="2700" spc="-30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er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60">
                <a:latin typeface="Calibri"/>
                <a:cs typeface="Calibri"/>
              </a:rPr>
              <a:t>f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0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7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-40">
                <a:latin typeface="Calibri"/>
                <a:cs typeface="Calibri"/>
              </a:rPr>
              <a:t>s</a:t>
            </a:r>
            <a:r>
              <a:rPr dirty="0" smtClean="0" sz="2700" spc="-35">
                <a:latin typeface="Calibri"/>
                <a:cs typeface="Calibri"/>
              </a:rPr>
              <a:t>v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6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se</a:t>
            </a:r>
            <a:r>
              <a:rPr dirty="0" smtClean="0" sz="2700" spc="-4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li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25">
                <a:latin typeface="Calibri"/>
                <a:cs typeface="Calibri"/>
              </a:rPr>
              <a:t>a</a:t>
            </a:r>
            <a:r>
              <a:rPr dirty="0" smtClean="0" sz="2700" spc="-10">
                <a:latin typeface="Calibri"/>
                <a:cs typeface="Calibri"/>
              </a:rPr>
              <a:t>t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all</a:t>
            </a:r>
            <a:r>
              <a:rPr dirty="0" smtClean="0" sz="2700" spc="0">
                <a:latin typeface="Calibri"/>
                <a:cs typeface="Calibri"/>
              </a:rPr>
              <a:t> </a:t>
            </a:r>
            <a:r>
              <a:rPr dirty="0" smtClean="0" sz="2700" spc="-6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d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 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20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20">
                <a:latin typeface="Calibri"/>
                <a:cs typeface="Calibri"/>
              </a:rPr>
              <a:t> </a:t>
            </a:r>
            <a:r>
              <a:rPr dirty="0" smtClean="0" sz="2700" spc="-60">
                <a:latin typeface="Calibri"/>
                <a:cs typeface="Calibri"/>
              </a:rPr>
              <a:t>.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0">
                <a:latin typeface="Calibri"/>
                <a:cs typeface="Calibri"/>
              </a:rPr>
              <a:t>is is</a:t>
            </a:r>
            <a:r>
              <a:rPr dirty="0" smtClean="0" sz="2700" spc="0">
                <a:latin typeface="Calibri"/>
                <a:cs typeface="Calibri"/>
              </a:rPr>
              <a:t> </a:t>
            </a:r>
            <a:r>
              <a:rPr dirty="0" smtClean="0" sz="2700" spc="-15" b="1">
                <a:latin typeface="Calibri"/>
                <a:cs typeface="Calibri"/>
              </a:rPr>
              <a:t>p</a:t>
            </a:r>
            <a:r>
              <a:rPr dirty="0" smtClean="0" sz="2700" spc="-5" b="1">
                <a:latin typeface="Calibri"/>
                <a:cs typeface="Calibri"/>
              </a:rPr>
              <a:t>e</a:t>
            </a:r>
            <a:r>
              <a:rPr dirty="0" smtClean="0" sz="2700" spc="-5" b="1">
                <a:latin typeface="Calibri"/>
                <a:cs typeface="Calibri"/>
              </a:rPr>
              <a:t>c</a:t>
            </a:r>
            <a:r>
              <a:rPr dirty="0" smtClean="0" sz="2700" spc="-10" b="1">
                <a:latin typeface="Calibri"/>
                <a:cs typeface="Calibri"/>
              </a:rPr>
              <a:t>t</a:t>
            </a:r>
            <a:r>
              <a:rPr dirty="0" smtClean="0" sz="2700" spc="-15" b="1">
                <a:latin typeface="Calibri"/>
                <a:cs typeface="Calibri"/>
              </a:rPr>
              <a:t>i</a:t>
            </a:r>
            <a:r>
              <a:rPr dirty="0" smtClean="0" sz="2700" spc="-15" b="1">
                <a:latin typeface="Calibri"/>
                <a:cs typeface="Calibri"/>
              </a:rPr>
              <a:t>n</a:t>
            </a:r>
            <a:r>
              <a:rPr dirty="0" smtClean="0" sz="2700" spc="-40" b="1">
                <a:latin typeface="Calibri"/>
                <a:cs typeface="Calibri"/>
              </a:rPr>
              <a:t>a</a:t>
            </a:r>
            <a:r>
              <a:rPr dirty="0" smtClean="0" sz="2700" spc="-50" b="1">
                <a:latin typeface="Calibri"/>
                <a:cs typeface="Calibri"/>
              </a:rPr>
              <a:t>t</a:t>
            </a:r>
            <a:r>
              <a:rPr dirty="0" smtClean="0" sz="2700" spc="0" b="1">
                <a:latin typeface="Calibri"/>
                <a:cs typeface="Calibri"/>
              </a:rPr>
              <a:t>e</a:t>
            </a:r>
            <a:r>
              <a:rPr dirty="0" smtClean="0" sz="2700" spc="5" b="1">
                <a:latin typeface="Calibri"/>
                <a:cs typeface="Calibri"/>
              </a:rPr>
              <a:t> </a:t>
            </a:r>
            <a:r>
              <a:rPr dirty="0" smtClean="0" sz="2700" spc="-15" b="1">
                <a:latin typeface="Calibri"/>
                <a:cs typeface="Calibri"/>
              </a:rPr>
              <a:t>l</a:t>
            </a:r>
            <a:r>
              <a:rPr dirty="0" smtClean="0" sz="2700" spc="-15" b="1">
                <a:latin typeface="Calibri"/>
                <a:cs typeface="Calibri"/>
              </a:rPr>
              <a:t>i</a:t>
            </a:r>
            <a:r>
              <a:rPr dirty="0" smtClean="0" sz="2700" spc="-15" b="1">
                <a:latin typeface="Calibri"/>
                <a:cs typeface="Calibri"/>
              </a:rPr>
              <a:t>n</a:t>
            </a:r>
            <a:r>
              <a:rPr dirty="0" smtClean="0" sz="2700" spc="-10" b="1">
                <a:latin typeface="Calibri"/>
                <a:cs typeface="Calibri"/>
              </a:rPr>
              <a:t>e</a:t>
            </a:r>
            <a:r>
              <a:rPr dirty="0" smtClean="0" sz="2700" spc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6356" y="3892295"/>
            <a:ext cx="4190649" cy="3137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847" y="557716"/>
            <a:ext cx="3756025" cy="957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3740"/>
              </a:lnSpc>
            </a:pPr>
            <a:r>
              <a:rPr dirty="0" smtClean="0" sz="2800" spc="-2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mtClean="0" sz="2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847" y="1485116"/>
            <a:ext cx="4558030" cy="5103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01899"/>
              </a:lnSpc>
            </a:pPr>
            <a:r>
              <a:rPr dirty="0" smtClean="0" sz="3200">
                <a:latin typeface="Calibri"/>
                <a:cs typeface="Calibri"/>
              </a:rPr>
              <a:t>-</a:t>
            </a:r>
            <a:r>
              <a:rPr dirty="0" smtClean="0" sz="3200" spc="-29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nal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-50">
                <a:latin typeface="Calibri"/>
                <a:cs typeface="Calibri"/>
              </a:rPr>
              <a:t>z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c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o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b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us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17145" indent="0">
              <a:lnSpc>
                <a:spcPct val="100000"/>
              </a:lnSpc>
            </a:pPr>
            <a:r>
              <a:rPr dirty="0" smtClean="0" sz="2000" spc="-5">
                <a:latin typeface="Calibri"/>
                <a:cs typeface="Calibri"/>
              </a:rPr>
              <a:t>-</a:t>
            </a:r>
            <a:r>
              <a:rPr dirty="0" smtClean="0" sz="2000" spc="-10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has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app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 b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au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e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 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5" b="1">
                <a:latin typeface="Calibri"/>
                <a:cs typeface="Calibri"/>
              </a:rPr>
              <a:t>d</a:t>
            </a:r>
            <a:r>
              <a:rPr dirty="0" smtClean="0" sz="2000" spc="-5" b="1">
                <a:latin typeface="Calibri"/>
                <a:cs typeface="Calibri"/>
              </a:rPr>
              <a:t>e</a:t>
            </a:r>
            <a:r>
              <a:rPr dirty="0" smtClean="0" sz="2000" spc="5" b="1">
                <a:latin typeface="Calibri"/>
                <a:cs typeface="Calibri"/>
              </a:rPr>
              <a:t>n</a:t>
            </a:r>
            <a:r>
              <a:rPr dirty="0" smtClean="0" sz="2000" spc="0" b="1">
                <a:latin typeface="Calibri"/>
                <a:cs typeface="Calibri"/>
              </a:rPr>
              <a:t>se</a:t>
            </a:r>
            <a:r>
              <a:rPr dirty="0" smtClean="0" sz="2000" spc="-10" b="1">
                <a:latin typeface="Calibri"/>
                <a:cs typeface="Calibri"/>
              </a:rPr>
              <a:t> </a:t>
            </a:r>
            <a:r>
              <a:rPr dirty="0" smtClean="0" sz="2000" spc="-25" b="1">
                <a:latin typeface="Calibri"/>
                <a:cs typeface="Calibri"/>
              </a:rPr>
              <a:t>v</a:t>
            </a:r>
            <a:r>
              <a:rPr dirty="0" smtClean="0" sz="2000" spc="-5" b="1">
                <a:latin typeface="Calibri"/>
                <a:cs typeface="Calibri"/>
              </a:rPr>
              <a:t>e</a:t>
            </a:r>
            <a:r>
              <a:rPr dirty="0" smtClean="0" sz="2000" spc="5" b="1">
                <a:latin typeface="Calibri"/>
                <a:cs typeface="Calibri"/>
              </a:rPr>
              <a:t>n</a:t>
            </a:r>
            <a:r>
              <a:rPr dirty="0" smtClean="0" sz="2000" spc="0" b="1">
                <a:latin typeface="Calibri"/>
                <a:cs typeface="Calibri"/>
              </a:rPr>
              <a:t>o</a:t>
            </a:r>
            <a:r>
              <a:rPr dirty="0" smtClean="0" sz="2000" spc="5" b="1">
                <a:latin typeface="Calibri"/>
                <a:cs typeface="Calibri"/>
              </a:rPr>
              <a:t>u</a:t>
            </a:r>
            <a:r>
              <a:rPr dirty="0" smtClean="0" sz="2000" spc="0" b="1">
                <a:latin typeface="Calibri"/>
                <a:cs typeface="Calibri"/>
              </a:rPr>
              <a:t>s</a:t>
            </a:r>
            <a:r>
              <a:rPr dirty="0" smtClean="0" sz="2000" spc="-5" b="1">
                <a:latin typeface="Calibri"/>
                <a:cs typeface="Calibri"/>
              </a:rPr>
              <a:t> </a:t>
            </a:r>
            <a:r>
              <a:rPr dirty="0" smtClean="0" sz="2000" spc="5" b="1">
                <a:latin typeface="Calibri"/>
                <a:cs typeface="Calibri"/>
              </a:rPr>
              <a:t>p</a:t>
            </a:r>
            <a:r>
              <a:rPr dirty="0" smtClean="0" sz="2000" spc="0" b="1">
                <a:latin typeface="Calibri"/>
                <a:cs typeface="Calibri"/>
              </a:rPr>
              <a:t>l</a:t>
            </a:r>
            <a:r>
              <a:rPr dirty="0" smtClean="0" sz="2000" spc="-40" b="1">
                <a:latin typeface="Calibri"/>
                <a:cs typeface="Calibri"/>
              </a:rPr>
              <a:t>e</a:t>
            </a:r>
            <a:r>
              <a:rPr dirty="0" smtClean="0" sz="2000" spc="-25" b="1">
                <a:latin typeface="Calibri"/>
                <a:cs typeface="Calibri"/>
              </a:rPr>
              <a:t>x</a:t>
            </a:r>
            <a:r>
              <a:rPr dirty="0" smtClean="0" sz="2000" spc="5" b="1">
                <a:latin typeface="Calibri"/>
                <a:cs typeface="Calibri"/>
              </a:rPr>
              <a:t>u</a:t>
            </a:r>
            <a:r>
              <a:rPr dirty="0" smtClean="0" sz="2000" spc="0" b="1">
                <a:latin typeface="Calibri"/>
                <a:cs typeface="Calibri"/>
              </a:rPr>
              <a:t>s </a:t>
            </a:r>
            <a:r>
              <a:rPr dirty="0" smtClean="0" sz="2000" spc="-5" b="1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t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 b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th.</a:t>
            </a:r>
            <a:endParaRPr sz="2000">
              <a:latin typeface="Calibri"/>
              <a:cs typeface="Calibri"/>
            </a:endParaRPr>
          </a:p>
          <a:p>
            <a:pPr marL="12700" marR="63500" indent="0">
              <a:lnSpc>
                <a:spcPct val="100000"/>
              </a:lnSpc>
            </a:pPr>
            <a:r>
              <a:rPr dirty="0" smtClean="0" sz="2000">
                <a:latin typeface="Calibri"/>
                <a:cs typeface="Calibri"/>
              </a:rPr>
              <a:t>-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he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15">
                <a:latin typeface="Calibri"/>
                <a:cs typeface="Calibri"/>
              </a:rPr>
              <a:t>o</a:t>
            </a:r>
            <a:r>
              <a:rPr dirty="0" smtClean="0" sz="2000" spc="-20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r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2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c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has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app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au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e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-5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o as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-5">
                <a:latin typeface="Calibri"/>
                <a:cs typeface="Calibri"/>
              </a:rPr>
              <a:t>w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e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ne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120">
                <a:latin typeface="Calibri"/>
                <a:cs typeface="Calibri"/>
              </a:rPr>
              <a:t>’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ne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tu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15">
                <a:latin typeface="Calibri"/>
                <a:cs typeface="Calibri"/>
              </a:rPr>
              <a:t> 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t the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-30">
                <a:latin typeface="Calibri"/>
                <a:cs typeface="Calibri"/>
              </a:rPr>
              <a:t>v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l</a:t>
            </a:r>
            <a:r>
              <a:rPr dirty="0" smtClean="0" sz="2000" spc="2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20">
                <a:latin typeface="Calibri"/>
                <a:cs typeface="Calibri"/>
              </a:rPr>
              <a:t>r</a:t>
            </a:r>
            <a:r>
              <a:rPr dirty="0" smtClean="0" sz="2000" spc="-30">
                <a:latin typeface="Calibri"/>
                <a:cs typeface="Calibri"/>
              </a:rPr>
              <a:t>v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1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20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 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ub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an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us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pa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t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40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x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nal</a:t>
            </a:r>
            <a:r>
              <a:rPr dirty="0" smtClean="0" sz="2000" spc="2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anal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ph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and 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15">
                <a:latin typeface="Calibri"/>
                <a:cs typeface="Calibri"/>
              </a:rPr>
              <a:t>o</a:t>
            </a:r>
            <a:r>
              <a:rPr dirty="0" smtClean="0" sz="2000" spc="-20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r b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nal</a:t>
            </a:r>
            <a:r>
              <a:rPr dirty="0" smtClean="0" sz="2000" spc="0">
                <a:latin typeface="Calibri"/>
                <a:cs typeface="Calibri"/>
              </a:rPr>
              <a:t> anal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ph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21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2000">
                <a:solidFill>
                  <a:srgbClr val="FF0000"/>
                </a:solidFill>
                <a:latin typeface="Calibri"/>
                <a:cs typeface="Calibri"/>
              </a:rPr>
              <a:t>3- </a:t>
            </a:r>
            <a:r>
              <a:rPr dirty="0" smtClean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000" spc="-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2000" spc="-2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mtClean="0" sz="20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000" spc="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2000" spc="-2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mtClean="0" sz="20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0000"/>
                </a:solidFill>
                <a:latin typeface="Calibri"/>
                <a:cs typeface="Calibri"/>
              </a:rPr>
              <a:t>us</a:t>
            </a:r>
            <a:r>
              <a:rPr dirty="0" smtClean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Calibri"/>
                <a:cs typeface="Calibri"/>
              </a:rPr>
              <a:t>pa</a:t>
            </a:r>
            <a:r>
              <a:rPr dirty="0" smtClean="0" sz="2000" spc="-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 marR="83185" indent="54610">
              <a:lnSpc>
                <a:spcPct val="100000"/>
              </a:lnSpc>
            </a:pP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ab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ut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8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m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s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b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ue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k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-30">
                <a:latin typeface="Calibri"/>
                <a:cs typeface="Calibri"/>
              </a:rPr>
              <a:t> </a:t>
            </a:r>
            <a:r>
              <a:rPr dirty="0" smtClean="0" sz="2000" spc="-20">
                <a:latin typeface="Calibri"/>
                <a:cs typeface="Calibri"/>
              </a:rPr>
              <a:t>s</a:t>
            </a:r>
            <a:r>
              <a:rPr dirty="0" smtClean="0" sz="2000" spc="-20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and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ba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us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5">
                <a:latin typeface="Calibri"/>
                <a:cs typeface="Calibri"/>
              </a:rPr>
              <a:t>g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and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1141" y="1225722"/>
            <a:ext cx="3885879" cy="5804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505" y="2009964"/>
            <a:ext cx="1547495" cy="457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35" b="1" u="heavy">
                <a:latin typeface="Calibri"/>
                <a:cs typeface="Calibri"/>
              </a:rPr>
              <a:t>W</a:t>
            </a:r>
            <a:r>
              <a:rPr dirty="0" smtClean="0" sz="2800" spc="-15" b="1" u="heavy">
                <a:latin typeface="Calibri"/>
                <a:cs typeface="Calibri"/>
              </a:rPr>
              <a:t>h</a:t>
            </a:r>
            <a:r>
              <a:rPr dirty="0" smtClean="0" sz="2800" spc="-15" b="1" u="heavy">
                <a:latin typeface="Calibri"/>
                <a:cs typeface="Calibri"/>
              </a:rPr>
              <a:t>i</a:t>
            </a:r>
            <a:r>
              <a:rPr dirty="0" smtClean="0" sz="2800" spc="-45" b="1" u="heavy">
                <a:latin typeface="Calibri"/>
                <a:cs typeface="Calibri"/>
              </a:rPr>
              <a:t>t</a:t>
            </a:r>
            <a:r>
              <a:rPr dirty="0" smtClean="0" sz="2800" spc="-15" b="1" u="heavy">
                <a:latin typeface="Calibri"/>
                <a:cs typeface="Calibri"/>
              </a:rPr>
              <a:t>e</a:t>
            </a:r>
            <a:r>
              <a:rPr dirty="0" smtClean="0" sz="2800" spc="-944" b="1" u="heavy">
                <a:latin typeface="Calibri"/>
                <a:cs typeface="Calibri"/>
              </a:rPr>
              <a:t> </a:t>
            </a:r>
            <a:r>
              <a:rPr dirty="0" smtClean="0" sz="2800" spc="-15" b="1" u="heavy">
                <a:latin typeface="Calibri"/>
                <a:cs typeface="Calibri"/>
              </a:rPr>
              <a:t>l</a:t>
            </a:r>
            <a:r>
              <a:rPr dirty="0" smtClean="0" sz="2800" spc="-15" b="1" u="heavy">
                <a:latin typeface="Calibri"/>
                <a:cs typeface="Calibri"/>
              </a:rPr>
              <a:t>i</a:t>
            </a:r>
            <a:r>
              <a:rPr dirty="0" smtClean="0" sz="2800" spc="-15" b="1" u="heavy">
                <a:latin typeface="Calibri"/>
                <a:cs typeface="Calibri"/>
              </a:rPr>
              <a:t>n</a:t>
            </a:r>
            <a:r>
              <a:rPr dirty="0" smtClean="0" sz="2800" spc="-15" b="1" u="heavy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63972" y="463783"/>
            <a:ext cx="4343034" cy="342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63972" y="3816294"/>
            <a:ext cx="4343034" cy="77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2505" y="2842017"/>
            <a:ext cx="3995420" cy="2507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80000"/>
              </a:lnSpc>
              <a:buFont typeface="Calibri"/>
              <a:buChar char="-"/>
              <a:tabLst>
                <a:tab pos="160020" algn="l"/>
              </a:tabLst>
            </a:pP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la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ark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60">
                <a:latin typeface="Calibri"/>
                <a:cs typeface="Calibri"/>
              </a:rPr>
              <a:t>f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lar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3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30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45">
                <a:latin typeface="Calibri"/>
                <a:cs typeface="Calibri"/>
              </a:rPr>
              <a:t>w</a:t>
            </a:r>
            <a:r>
              <a:rPr dirty="0" smtClean="0" sz="2200" spc="-15">
                <a:latin typeface="Calibri"/>
                <a:cs typeface="Calibri"/>
              </a:rPr>
              <a:t>een</a:t>
            </a:r>
            <a:r>
              <a:rPr dirty="0" smtClean="0" sz="2200" spc="40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x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5">
                <a:latin typeface="Calibri"/>
                <a:cs typeface="Calibri"/>
              </a:rPr>
              <a:t>l</a:t>
            </a:r>
            <a:r>
              <a:rPr dirty="0" smtClean="0" sz="2200" spc="-20">
                <a:latin typeface="Calibri"/>
                <a:cs typeface="Calibri"/>
              </a:rPr>
              <a:t>e</a:t>
            </a:r>
            <a:r>
              <a:rPr dirty="0" smtClean="0" sz="2200" spc="-10">
                <a:latin typeface="Calibri"/>
                <a:cs typeface="Calibri"/>
              </a:rPr>
              <a:t>s.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7"/>
              </a:spcBef>
              <a:buFont typeface="Calibri"/>
              <a:buChar char="-"/>
            </a:pPr>
            <a:endParaRPr sz="500"/>
          </a:p>
          <a:p>
            <a:pPr marL="354965" marR="35560" indent="-342900">
              <a:lnSpc>
                <a:spcPct val="80000"/>
              </a:lnSpc>
              <a:buFont typeface="Calibri"/>
              <a:buChar char="-"/>
              <a:tabLst>
                <a:tab pos="160020" algn="l"/>
              </a:tabLst>
            </a:pPr>
            <a:r>
              <a:rPr dirty="0" smtClean="0" sz="2200" spc="-20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is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li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ese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5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si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ion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m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15" b="1">
                <a:latin typeface="Calibri"/>
                <a:cs typeface="Calibri"/>
              </a:rPr>
              <a:t>-</a:t>
            </a:r>
            <a:r>
              <a:rPr dirty="0" smtClean="0" sz="2200" spc="-75" b="1">
                <a:latin typeface="Calibri"/>
                <a:cs typeface="Calibri"/>
              </a:rPr>
              <a:t>k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60" b="1">
                <a:latin typeface="Calibri"/>
                <a:cs typeface="Calibri"/>
              </a:rPr>
              <a:t>r</a:t>
            </a:r>
            <a:r>
              <a:rPr dirty="0" smtClean="0" sz="2200" spc="-45" b="1">
                <a:latin typeface="Calibri"/>
                <a:cs typeface="Calibri"/>
              </a:rPr>
              <a:t>a</a:t>
            </a:r>
            <a:r>
              <a:rPr dirty="0" smtClean="0" sz="2200" spc="-15" b="1">
                <a:latin typeface="Calibri"/>
                <a:cs typeface="Calibri"/>
              </a:rPr>
              <a:t>t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45" b="1">
                <a:latin typeface="Calibri"/>
                <a:cs typeface="Calibri"/>
              </a:rPr>
              <a:t>z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15" b="1">
                <a:latin typeface="Calibri"/>
                <a:cs typeface="Calibri"/>
              </a:rPr>
              <a:t>d</a:t>
            </a:r>
            <a:r>
              <a:rPr dirty="0" smtClean="0" sz="2200" spc="-5" b="1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55">
                <a:latin typeface="Calibri"/>
                <a:cs typeface="Calibri"/>
              </a:rPr>
              <a:t>r</a:t>
            </a:r>
            <a:r>
              <a:rPr dirty="0" smtClean="0" sz="2200" spc="-3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ifi</a:t>
            </a:r>
            <a:r>
              <a:rPr dirty="0" smtClean="0" sz="2200" spc="-20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20">
                <a:latin typeface="Calibri"/>
                <a:cs typeface="Calibri"/>
              </a:rPr>
              <a:t>q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eli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m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o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75" b="1">
                <a:latin typeface="Calibri"/>
                <a:cs typeface="Calibri"/>
              </a:rPr>
              <a:t>k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60" b="1">
                <a:latin typeface="Calibri"/>
                <a:cs typeface="Calibri"/>
              </a:rPr>
              <a:t>r</a:t>
            </a:r>
            <a:r>
              <a:rPr dirty="0" smtClean="0" sz="2200" spc="-45" b="1">
                <a:latin typeface="Calibri"/>
                <a:cs typeface="Calibri"/>
              </a:rPr>
              <a:t>a</a:t>
            </a:r>
            <a:r>
              <a:rPr dirty="0" smtClean="0" sz="2200" spc="-15" b="1">
                <a:latin typeface="Calibri"/>
                <a:cs typeface="Calibri"/>
              </a:rPr>
              <a:t>t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45" b="1">
                <a:latin typeface="Calibri"/>
                <a:cs typeface="Calibri"/>
              </a:rPr>
              <a:t>z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15" b="1">
                <a:latin typeface="Calibri"/>
                <a:cs typeface="Calibri"/>
              </a:rPr>
              <a:t>d</a:t>
            </a:r>
            <a:r>
              <a:rPr dirty="0" smtClean="0" sz="2200" spc="25" b="1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55">
                <a:latin typeface="Calibri"/>
                <a:cs typeface="Calibri"/>
              </a:rPr>
              <a:t>r</a:t>
            </a:r>
            <a:r>
              <a:rPr dirty="0" smtClean="0" sz="2200" spc="-3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ifi</a:t>
            </a:r>
            <a:r>
              <a:rPr dirty="0" smtClean="0" sz="2200" spc="-20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 s</a:t>
            </a:r>
            <a:r>
              <a:rPr dirty="0" smtClean="0" sz="2200" spc="-20">
                <a:latin typeface="Calibri"/>
                <a:cs typeface="Calibri"/>
              </a:rPr>
              <a:t>q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eli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m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10">
                <a:latin typeface="Calibri"/>
                <a:cs typeface="Calibri"/>
              </a:rPr>
              <a:t> 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63972" y="3892295"/>
            <a:ext cx="4343034" cy="3428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669" y="1106309"/>
            <a:ext cx="3402965" cy="4981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426084" indent="0">
              <a:lnSpc>
                <a:spcPct val="100000"/>
              </a:lnSpc>
            </a:pPr>
            <a:r>
              <a:rPr dirty="0" smtClean="0" sz="2500" spc="-55" b="1">
                <a:latin typeface="Calibri"/>
                <a:cs typeface="Calibri"/>
              </a:rPr>
              <a:t>R</a:t>
            </a:r>
            <a:r>
              <a:rPr dirty="0" smtClean="0" sz="2500" spc="-10" b="1">
                <a:latin typeface="Calibri"/>
                <a:cs typeface="Calibri"/>
              </a:rPr>
              <a:t>el</a:t>
            </a:r>
            <a:r>
              <a:rPr dirty="0" smtClean="0" sz="2500" spc="-35" b="1">
                <a:latin typeface="Calibri"/>
                <a:cs typeface="Calibri"/>
              </a:rPr>
              <a:t>a</a:t>
            </a:r>
            <a:r>
              <a:rPr dirty="0" smtClean="0" sz="2500" spc="-15" b="1">
                <a:latin typeface="Calibri"/>
                <a:cs typeface="Calibri"/>
              </a:rPr>
              <a:t>t</a:t>
            </a:r>
            <a:r>
              <a:rPr dirty="0" smtClean="0" sz="2500" spc="-10" b="1">
                <a:latin typeface="Calibri"/>
                <a:cs typeface="Calibri"/>
              </a:rPr>
              <a:t>io</a:t>
            </a:r>
            <a:r>
              <a:rPr dirty="0" smtClean="0" sz="2500" spc="-10" b="1">
                <a:latin typeface="Calibri"/>
                <a:cs typeface="Calibri"/>
              </a:rPr>
              <a:t>n</a:t>
            </a:r>
            <a:r>
              <a:rPr dirty="0" smtClean="0" sz="2500" spc="-10" b="1">
                <a:latin typeface="Calibri"/>
                <a:cs typeface="Calibri"/>
              </a:rPr>
              <a:t>s</a:t>
            </a:r>
            <a:r>
              <a:rPr dirty="0" smtClean="0" sz="2500" spc="-5" b="1">
                <a:latin typeface="Calibri"/>
                <a:cs typeface="Calibri"/>
              </a:rPr>
              <a:t> </a:t>
            </a:r>
            <a:r>
              <a:rPr dirty="0" smtClean="0" sz="2500" spc="-15" b="1">
                <a:latin typeface="Calibri"/>
                <a:cs typeface="Calibri"/>
              </a:rPr>
              <a:t>of</a:t>
            </a:r>
            <a:r>
              <a:rPr dirty="0" smtClean="0" sz="2500" spc="-15" b="1">
                <a:latin typeface="Calibri"/>
                <a:cs typeface="Calibri"/>
              </a:rPr>
              <a:t> </a:t>
            </a:r>
            <a:r>
              <a:rPr dirty="0" smtClean="0" sz="2500" spc="-15" b="1">
                <a:latin typeface="Calibri"/>
                <a:cs typeface="Calibri"/>
              </a:rPr>
              <a:t>a</a:t>
            </a:r>
            <a:r>
              <a:rPr dirty="0" smtClean="0" sz="2500" spc="-10" b="1">
                <a:latin typeface="Calibri"/>
                <a:cs typeface="Calibri"/>
              </a:rPr>
              <a:t>n</a:t>
            </a:r>
            <a:r>
              <a:rPr dirty="0" smtClean="0" sz="2500" spc="-10" b="1">
                <a:latin typeface="Calibri"/>
                <a:cs typeface="Calibri"/>
              </a:rPr>
              <a:t>al</a:t>
            </a:r>
            <a:r>
              <a:rPr dirty="0" smtClean="0" sz="2500" spc="-5" b="1">
                <a:latin typeface="Calibri"/>
                <a:cs typeface="Calibri"/>
              </a:rPr>
              <a:t> </a:t>
            </a:r>
            <a:r>
              <a:rPr dirty="0" smtClean="0" sz="2500" spc="-30" b="1">
                <a:latin typeface="Calibri"/>
                <a:cs typeface="Calibri"/>
              </a:rPr>
              <a:t>c</a:t>
            </a:r>
            <a:r>
              <a:rPr dirty="0" smtClean="0" sz="2500" spc="-15" b="1">
                <a:latin typeface="Calibri"/>
                <a:cs typeface="Calibri"/>
              </a:rPr>
              <a:t>a</a:t>
            </a:r>
            <a:r>
              <a:rPr dirty="0" smtClean="0" sz="2500" spc="-10" b="1">
                <a:latin typeface="Calibri"/>
                <a:cs typeface="Calibri"/>
              </a:rPr>
              <a:t>n</a:t>
            </a:r>
            <a:r>
              <a:rPr dirty="0" smtClean="0" sz="2500" spc="-10" b="1">
                <a:latin typeface="Calibri"/>
                <a:cs typeface="Calibri"/>
              </a:rPr>
              <a:t>al</a:t>
            </a:r>
            <a:r>
              <a:rPr dirty="0" smtClean="0" sz="2500" spc="-10" b="1">
                <a:latin typeface="Calibri"/>
                <a:cs typeface="Calibri"/>
              </a:rPr>
              <a:t> </a:t>
            </a:r>
            <a:r>
              <a:rPr dirty="0" smtClean="0" sz="2500" spc="-25" b="1">
                <a:latin typeface="Calibri"/>
                <a:cs typeface="Calibri"/>
              </a:rPr>
              <a:t>A</a:t>
            </a:r>
            <a:r>
              <a:rPr dirty="0" smtClean="0" sz="2500" spc="-35" b="1">
                <a:latin typeface="Calibri"/>
                <a:cs typeface="Calibri"/>
              </a:rPr>
              <a:t>n</a:t>
            </a:r>
            <a:r>
              <a:rPr dirty="0" smtClean="0" sz="2500" spc="-50" b="1">
                <a:latin typeface="Calibri"/>
                <a:cs typeface="Calibri"/>
              </a:rPr>
              <a:t>t</a:t>
            </a:r>
            <a:r>
              <a:rPr dirty="0" smtClean="0" sz="2500" spc="-15" b="1">
                <a:latin typeface="Calibri"/>
                <a:cs typeface="Calibri"/>
              </a:rPr>
              <a:t>e</a:t>
            </a:r>
            <a:r>
              <a:rPr dirty="0" smtClean="0" sz="2500" spc="-15" b="1">
                <a:latin typeface="Calibri"/>
                <a:cs typeface="Calibri"/>
              </a:rPr>
              <a:t>r</a:t>
            </a:r>
            <a:r>
              <a:rPr dirty="0" smtClean="0" sz="2500" spc="-10" b="1">
                <a:latin typeface="Calibri"/>
                <a:cs typeface="Calibri"/>
              </a:rPr>
              <a:t>io</a:t>
            </a:r>
            <a:r>
              <a:rPr dirty="0" smtClean="0" sz="2500" spc="-15" b="1">
                <a:latin typeface="Calibri"/>
                <a:cs typeface="Calibri"/>
              </a:rPr>
              <a:t>r</a:t>
            </a:r>
            <a:r>
              <a:rPr dirty="0" smtClean="0" sz="2500" spc="-10" b="1">
                <a:latin typeface="Calibri"/>
                <a:cs typeface="Calibri"/>
              </a:rPr>
              <a:t>ly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500" spc="-15" b="1">
                <a:latin typeface="Calibri"/>
                <a:cs typeface="Calibri"/>
              </a:rPr>
              <a:t>I</a:t>
            </a:r>
            <a:r>
              <a:rPr dirty="0" smtClean="0" sz="2500" spc="-15" b="1">
                <a:latin typeface="Calibri"/>
                <a:cs typeface="Calibri"/>
              </a:rPr>
              <a:t>n</a:t>
            </a:r>
            <a:r>
              <a:rPr dirty="0" smtClean="0" sz="2500" spc="-10" b="1">
                <a:latin typeface="Calibri"/>
                <a:cs typeface="Calibri"/>
              </a:rPr>
              <a:t> </a:t>
            </a:r>
            <a:r>
              <a:rPr dirty="0" smtClean="0" sz="2500" spc="-30" b="1">
                <a:latin typeface="Calibri"/>
                <a:cs typeface="Calibri"/>
              </a:rPr>
              <a:t>m</a:t>
            </a:r>
            <a:r>
              <a:rPr dirty="0" smtClean="0" sz="2500" spc="-15" b="1">
                <a:latin typeface="Calibri"/>
                <a:cs typeface="Calibri"/>
              </a:rPr>
              <a:t>ale</a:t>
            </a:r>
            <a:endParaRPr sz="2500">
              <a:latin typeface="Calibri"/>
              <a:cs typeface="Calibri"/>
            </a:endParaRPr>
          </a:p>
          <a:p>
            <a:pPr marL="178435" indent="-166370">
              <a:lnSpc>
                <a:spcPct val="100000"/>
              </a:lnSpc>
              <a:buFont typeface="Calibri"/>
              <a:buChar char="-"/>
              <a:tabLst>
                <a:tab pos="178435" algn="l"/>
              </a:tabLst>
            </a:pP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-55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2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55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buFont typeface="Calibri"/>
              <a:buChar char="-"/>
              <a:tabLst>
                <a:tab pos="425450" algn="l"/>
              </a:tabLst>
            </a:pP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b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of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500" spc="-15" b="1">
                <a:latin typeface="Calibri"/>
                <a:cs typeface="Calibri"/>
              </a:rPr>
              <a:t>I</a:t>
            </a:r>
            <a:r>
              <a:rPr dirty="0" smtClean="0" sz="2500" spc="-15" b="1">
                <a:latin typeface="Calibri"/>
                <a:cs typeface="Calibri"/>
              </a:rPr>
              <a:t>n</a:t>
            </a:r>
            <a:r>
              <a:rPr dirty="0" smtClean="0" sz="2500" spc="-10" b="1">
                <a:latin typeface="Calibri"/>
                <a:cs typeface="Calibri"/>
              </a:rPr>
              <a:t> </a:t>
            </a:r>
            <a:r>
              <a:rPr dirty="0" smtClean="0" sz="2500" spc="-60" b="1">
                <a:latin typeface="Calibri"/>
                <a:cs typeface="Calibri"/>
              </a:rPr>
              <a:t>f</a:t>
            </a:r>
            <a:r>
              <a:rPr dirty="0" smtClean="0" sz="2500" spc="-15" b="1">
                <a:latin typeface="Calibri"/>
                <a:cs typeface="Calibri"/>
              </a:rPr>
              <a:t>e</a:t>
            </a:r>
            <a:r>
              <a:rPr dirty="0" smtClean="0" sz="2500" spc="-30" b="1">
                <a:latin typeface="Calibri"/>
                <a:cs typeface="Calibri"/>
              </a:rPr>
              <a:t>m</a:t>
            </a:r>
            <a:r>
              <a:rPr dirty="0" smtClean="0" sz="2500" spc="-15" b="1">
                <a:latin typeface="Calibri"/>
                <a:cs typeface="Calibri"/>
              </a:rPr>
              <a:t>ale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>
                <a:latin typeface="Calibri"/>
                <a:cs typeface="Calibri"/>
              </a:rPr>
              <a:t>l</a:t>
            </a:r>
            <a:r>
              <a:rPr dirty="0" smtClean="0" sz="2500" spc="-2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w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of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50">
                <a:latin typeface="Calibri"/>
                <a:cs typeface="Calibri"/>
              </a:rPr>
              <a:t>v</a:t>
            </a:r>
            <a:r>
              <a:rPr dirty="0" smtClean="0" sz="2500" spc="-15">
                <a:latin typeface="Calibri"/>
                <a:cs typeface="Calibri"/>
              </a:rPr>
              <a:t>ag</a:t>
            </a: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500" spc="-50" b="1">
                <a:latin typeface="Calibri"/>
                <a:cs typeface="Calibri"/>
              </a:rPr>
              <a:t>P</a:t>
            </a:r>
            <a:r>
              <a:rPr dirty="0" smtClean="0" sz="2500" spc="-15" b="1">
                <a:latin typeface="Calibri"/>
                <a:cs typeface="Calibri"/>
              </a:rPr>
              <a:t>o</a:t>
            </a:r>
            <a:r>
              <a:rPr dirty="0" smtClean="0" sz="2500" spc="-35" b="1">
                <a:latin typeface="Calibri"/>
                <a:cs typeface="Calibri"/>
              </a:rPr>
              <a:t>s</a:t>
            </a:r>
            <a:r>
              <a:rPr dirty="0" smtClean="0" sz="2500" spc="-50" b="1">
                <a:latin typeface="Calibri"/>
                <a:cs typeface="Calibri"/>
              </a:rPr>
              <a:t>t</a:t>
            </a:r>
            <a:r>
              <a:rPr dirty="0" smtClean="0" sz="2500" spc="-15" b="1">
                <a:latin typeface="Calibri"/>
                <a:cs typeface="Calibri"/>
              </a:rPr>
              <a:t>e</a:t>
            </a:r>
            <a:r>
              <a:rPr dirty="0" smtClean="0" sz="2500" spc="-15" b="1">
                <a:latin typeface="Calibri"/>
                <a:cs typeface="Calibri"/>
              </a:rPr>
              <a:t>r</a:t>
            </a:r>
            <a:r>
              <a:rPr dirty="0" smtClean="0" sz="2500" spc="-10" b="1">
                <a:latin typeface="Calibri"/>
                <a:cs typeface="Calibri"/>
              </a:rPr>
              <a:t>io</a:t>
            </a:r>
            <a:r>
              <a:rPr dirty="0" smtClean="0" sz="2500" spc="-15" b="1">
                <a:latin typeface="Calibri"/>
                <a:cs typeface="Calibri"/>
              </a:rPr>
              <a:t>r</a:t>
            </a:r>
            <a:r>
              <a:rPr dirty="0" smtClean="0" sz="2500" spc="-10" b="1">
                <a:latin typeface="Calibri"/>
                <a:cs typeface="Calibri"/>
              </a:rPr>
              <a:t>ly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occ</a:t>
            </a:r>
            <a:r>
              <a:rPr dirty="0" smtClean="0" sz="2500" spc="-55">
                <a:latin typeface="Calibri"/>
                <a:cs typeface="Calibri"/>
              </a:rPr>
              <a:t>y</a:t>
            </a:r>
            <a:r>
              <a:rPr dirty="0" smtClean="0" sz="2500" spc="-40">
                <a:latin typeface="Calibri"/>
                <a:cs typeface="Calibri"/>
              </a:rPr>
              <a:t>g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li</a:t>
            </a:r>
            <a:r>
              <a:rPr dirty="0" smtClean="0" sz="2500" spc="-65">
                <a:latin typeface="Calibri"/>
                <a:cs typeface="Calibri"/>
              </a:rPr>
              <a:t>g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4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endParaRPr sz="25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buFont typeface="Calibri"/>
              <a:buChar char="-"/>
              <a:tabLst>
                <a:tab pos="425450" algn="l"/>
              </a:tabLst>
            </a:pP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of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occ</a:t>
            </a:r>
            <a:r>
              <a:rPr dirty="0" smtClean="0" sz="2500" spc="-20">
                <a:latin typeface="Calibri"/>
                <a:cs typeface="Calibri"/>
              </a:rPr>
              <a:t>y</a:t>
            </a:r>
            <a:r>
              <a:rPr dirty="0" smtClean="0" sz="2500" spc="-15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 algn="ctr" marR="2172335">
              <a:lnSpc>
                <a:spcPct val="100000"/>
              </a:lnSpc>
            </a:pPr>
            <a:r>
              <a:rPr dirty="0" smtClean="0" sz="2500" spc="-10" b="1">
                <a:latin typeface="Calibri"/>
                <a:cs typeface="Calibri"/>
              </a:rPr>
              <a:t>l</a:t>
            </a:r>
            <a:r>
              <a:rPr dirty="0" smtClean="0" sz="2500" spc="-35" b="1">
                <a:latin typeface="Calibri"/>
                <a:cs typeface="Calibri"/>
              </a:rPr>
              <a:t>a</a:t>
            </a:r>
            <a:r>
              <a:rPr dirty="0" smtClean="0" sz="2500" spc="-50" b="1">
                <a:latin typeface="Calibri"/>
                <a:cs typeface="Calibri"/>
              </a:rPr>
              <a:t>t</a:t>
            </a:r>
            <a:r>
              <a:rPr dirty="0" smtClean="0" sz="2500" spc="-15" b="1">
                <a:latin typeface="Calibri"/>
                <a:cs typeface="Calibri"/>
              </a:rPr>
              <a:t>e</a:t>
            </a:r>
            <a:r>
              <a:rPr dirty="0" smtClean="0" sz="2500" spc="-75" b="1">
                <a:latin typeface="Calibri"/>
                <a:cs typeface="Calibri"/>
              </a:rPr>
              <a:t>r</a:t>
            </a:r>
            <a:r>
              <a:rPr dirty="0" smtClean="0" sz="2500" spc="-10" b="1">
                <a:latin typeface="Calibri"/>
                <a:cs typeface="Calibri"/>
              </a:rPr>
              <a:t>ally</a:t>
            </a:r>
            <a:endParaRPr sz="25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buFont typeface="Calibri"/>
              <a:buChar char="-"/>
              <a:tabLst>
                <a:tab pos="425450" algn="l"/>
              </a:tabLst>
            </a:pPr>
            <a:r>
              <a:rPr dirty="0" smtClean="0" sz="250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45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65">
                <a:latin typeface="Calibri"/>
                <a:cs typeface="Calibri"/>
              </a:rPr>
              <a:t>f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1141" y="3968679"/>
            <a:ext cx="3504910" cy="3123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340172" y="1149522"/>
            <a:ext cx="4266834" cy="2819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5840" y="553144"/>
            <a:ext cx="8354695" cy="6430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3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2800" spc="-2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-3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2800" spc="-5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3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-1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algn="just" marL="12700" marR="1260475" indent="0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  <a:tabLst>
                <a:tab pos="281940" algn="l"/>
              </a:tabLst>
            </a:pP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2800" spc="-4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3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2800" spc="-3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dirty="0" smtClean="0" sz="28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70">
                <a:latin typeface="Calibri"/>
                <a:cs typeface="Calibri"/>
              </a:rPr>
              <a:t>n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y</a:t>
            </a:r>
            <a:r>
              <a:rPr dirty="0" smtClean="0" sz="2800" spc="4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e,</a:t>
            </a:r>
            <a:r>
              <a:rPr dirty="0" smtClean="0" sz="2800" spc="-10">
                <a:latin typeface="Calibri"/>
                <a:cs typeface="Calibri"/>
              </a:rPr>
              <a:t> It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7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30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ed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b</a:t>
            </a:r>
            <a:r>
              <a:rPr dirty="0" smtClean="0" sz="2800" spc="-15">
                <a:latin typeface="Calibri"/>
                <a:cs typeface="Calibri"/>
              </a:rPr>
              <a:t>y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100">
                <a:latin typeface="Calibri"/>
                <a:cs typeface="Calibri"/>
              </a:rPr>
              <a:t>k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ed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ar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30">
                <a:latin typeface="Calibri"/>
                <a:cs typeface="Calibri"/>
              </a:rPr>
              <a:t>m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3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 of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g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74320" indent="-262255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  <a:tabLst>
                <a:tab pos="274320" algn="l"/>
              </a:tabLst>
            </a:pP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6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-5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mtClean="0" sz="2800" spc="-3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2800" spc="-3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dirty="0" smtClean="0" sz="28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25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y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6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63880">
              <a:lnSpc>
                <a:spcPct val="100000"/>
              </a:lnSpc>
            </a:pPr>
            <a:r>
              <a:rPr dirty="0" smtClean="0" sz="2800" spc="-20">
                <a:latin typeface="Calibri"/>
                <a:cs typeface="Calibri"/>
              </a:rPr>
              <a:t>&amp;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: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25">
                <a:latin typeface="Calibri"/>
                <a:cs typeface="Calibri"/>
              </a:rPr>
              <a:t>b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">
                <a:latin typeface="Calibri"/>
                <a:cs typeface="Calibri"/>
              </a:rPr>
              <a:t>o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6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,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f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d</a:t>
            </a:r>
            <a:r>
              <a:rPr dirty="0" smtClean="0" sz="2800" spc="-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ep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dirty="0" smtClean="0" sz="2800" spc="-2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2800" spc="-5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eo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28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es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b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30">
                <a:latin typeface="Calibri"/>
                <a:cs typeface="Calibri"/>
              </a:rPr>
              <a:t>o</a:t>
            </a:r>
            <a:r>
              <a:rPr dirty="0" smtClean="0" sz="2800" spc="-20">
                <a:latin typeface="Calibri"/>
                <a:cs typeface="Calibri"/>
              </a:rPr>
              <a:t>w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6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0">
                <a:latin typeface="Calibri"/>
                <a:cs typeface="Calibri"/>
              </a:rPr>
              <a:t>n</a:t>
            </a:r>
            <a:r>
              <a:rPr dirty="0" smtClean="0" sz="2800" spc="-25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4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30">
                <a:latin typeface="Calibri"/>
                <a:cs typeface="Calibri"/>
              </a:rPr>
              <a:t>o</a:t>
            </a:r>
            <a:r>
              <a:rPr dirty="0" smtClean="0" sz="2800" spc="-40">
                <a:latin typeface="Calibri"/>
                <a:cs typeface="Calibri"/>
              </a:rPr>
              <a:t>w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2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es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f</a:t>
            </a:r>
            <a:r>
              <a:rPr dirty="0" smtClean="0" sz="2800" spc="-6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om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30">
                <a:latin typeface="Calibri"/>
                <a:cs typeface="Calibri"/>
              </a:rPr>
              <a:t>m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eg</a:t>
            </a:r>
            <a:r>
              <a:rPr dirty="0" smtClean="0" sz="2800" spc="-30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y</a:t>
            </a:r>
            <a:r>
              <a:rPr dirty="0" smtClean="0" sz="2800" spc="-15">
                <a:latin typeface="Calibri"/>
                <a:cs typeface="Calibri"/>
              </a:rPr>
              <a:t>x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60">
                <a:latin typeface="Calibri"/>
                <a:cs typeface="Calibri"/>
              </a:rPr>
              <a:t>y</a:t>
            </a:r>
            <a:r>
              <a:rPr dirty="0" smtClean="0" sz="2800" spc="-35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ea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60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30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f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b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6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u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5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30">
                <a:latin typeface="Calibri"/>
                <a:cs typeface="Calibri"/>
              </a:rPr>
              <a:t>o</a:t>
            </a:r>
            <a:r>
              <a:rPr dirty="0" smtClean="0" sz="2800" spc="-40">
                <a:latin typeface="Calibri"/>
                <a:cs typeface="Calibri"/>
              </a:rPr>
              <a:t>w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ed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b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25">
                <a:latin typeface="Calibri"/>
                <a:cs typeface="Calibri"/>
              </a:rPr>
              <a:t>d</a:t>
            </a:r>
            <a:r>
              <a:rPr dirty="0" smtClean="0" sz="2800" spc="-200">
                <a:latin typeface="Calibri"/>
                <a:cs typeface="Calibri"/>
              </a:rPr>
              <a:t>y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eep</a:t>
            </a:r>
            <a:r>
              <a:rPr dirty="0" smtClean="0" sz="2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6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0">
                <a:latin typeface="Calibri"/>
                <a:cs typeface="Calibri"/>
              </a:rPr>
              <a:t>n</a:t>
            </a:r>
            <a:r>
              <a:rPr dirty="0" smtClean="0" sz="2800" spc="-10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4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f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ed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w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h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25">
                <a:latin typeface="Calibri"/>
                <a:cs typeface="Calibri"/>
              </a:rPr>
              <a:t>b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616" y="463783"/>
            <a:ext cx="7238390" cy="6691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546735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B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ood</a:t>
            </a:r>
            <a:r>
              <a:rPr dirty="0" smtClean="0" sz="4400" spc="-25">
                <a:latin typeface="Calibri"/>
                <a:cs typeface="Calibri"/>
              </a:rPr>
              <a:t> </a:t>
            </a:r>
            <a:r>
              <a:rPr dirty="0" smtClean="0" sz="4400" spc="5">
                <a:latin typeface="Calibri"/>
                <a:cs typeface="Calibri"/>
              </a:rPr>
              <a:t>s</a:t>
            </a:r>
            <a:r>
              <a:rPr dirty="0" smtClean="0" sz="4400" spc="0">
                <a:latin typeface="Calibri"/>
                <a:cs typeface="Calibri"/>
              </a:rPr>
              <a:t>upp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y</a:t>
            </a:r>
            <a:r>
              <a:rPr dirty="0" smtClean="0" sz="4400" spc="-1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of anal</a:t>
            </a:r>
            <a:r>
              <a:rPr dirty="0" smtClean="0" sz="4400" spc="-5">
                <a:latin typeface="Calibri"/>
                <a:cs typeface="Calibri"/>
              </a:rPr>
              <a:t> </a:t>
            </a:r>
            <a:r>
              <a:rPr dirty="0" smtClean="0" sz="4400" spc="-40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anal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7" y="2084119"/>
            <a:ext cx="7898130" cy="26543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3200" spc="-4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dirty="0" smtClean="0" sz="3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3200" spc="5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mtClean="0" sz="3200" spc="-1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art of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 a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60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35">
                <a:latin typeface="Calibri"/>
                <a:cs typeface="Calibri"/>
              </a:rPr>
              <a:t> </a:t>
            </a:r>
            <a:r>
              <a:rPr dirty="0" smtClean="0" sz="3200" spc="-20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ar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4965" marR="28257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art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0">
                <a:latin typeface="Calibri"/>
                <a:cs typeface="Calibri"/>
              </a:rPr>
              <a:t>w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20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ar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r</a:t>
            </a:r>
            <a:r>
              <a:rPr dirty="0" smtClean="0" sz="3200" spc="-215">
                <a:latin typeface="Calibri"/>
                <a:cs typeface="Calibri"/>
              </a:rPr>
              <a:t>y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669" y="631369"/>
            <a:ext cx="3901440" cy="551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2402205" algn="l"/>
              </a:tabLst>
            </a:pPr>
            <a:r>
              <a:rPr dirty="0" smtClean="0" sz="3000" spc="-65" b="1">
                <a:latin typeface="Calibri"/>
                <a:cs typeface="Calibri"/>
              </a:rPr>
              <a:t>R</a:t>
            </a:r>
            <a:r>
              <a:rPr dirty="0" smtClean="0" sz="3000" spc="0" b="1">
                <a:latin typeface="Calibri"/>
                <a:cs typeface="Calibri"/>
              </a:rPr>
              <a:t>e</a:t>
            </a:r>
            <a:r>
              <a:rPr dirty="0" smtClean="0" sz="3000" spc="-15" b="1">
                <a:latin typeface="Calibri"/>
                <a:cs typeface="Calibri"/>
              </a:rPr>
              <a:t>l</a:t>
            </a:r>
            <a:r>
              <a:rPr dirty="0" smtClean="0" sz="3000" spc="-45" b="1">
                <a:latin typeface="Calibri"/>
                <a:cs typeface="Calibri"/>
              </a:rPr>
              <a:t>a</a:t>
            </a:r>
            <a:r>
              <a:rPr dirty="0" smtClean="0" sz="3000" spc="-10" b="1">
                <a:latin typeface="Calibri"/>
                <a:cs typeface="Calibri"/>
              </a:rPr>
              <a:t>t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-25" b="1">
                <a:latin typeface="Calibri"/>
                <a:cs typeface="Calibri"/>
              </a:rPr>
              <a:t>n</a:t>
            </a:r>
            <a:r>
              <a:rPr dirty="0" smtClean="0" sz="3000" spc="-15" b="1">
                <a:latin typeface="Calibri"/>
                <a:cs typeface="Calibri"/>
              </a:rPr>
              <a:t>s</a:t>
            </a:r>
            <a:r>
              <a:rPr dirty="0" smtClean="0" sz="3000" spc="-5" b="1">
                <a:latin typeface="Calibri"/>
                <a:cs typeface="Calibri"/>
              </a:rPr>
              <a:t> 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0" b="1">
                <a:latin typeface="Calibri"/>
                <a:cs typeface="Calibri"/>
              </a:rPr>
              <a:t>f	</a:t>
            </a:r>
            <a:r>
              <a:rPr dirty="0" smtClean="0" sz="3000" spc="-15" b="1">
                <a:latin typeface="Calibri"/>
                <a:cs typeface="Calibri"/>
              </a:rPr>
              <a:t>s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5" b="1">
                <a:latin typeface="Calibri"/>
                <a:cs typeface="Calibri"/>
              </a:rPr>
              <a:t>g</a:t>
            </a:r>
            <a:r>
              <a:rPr dirty="0" smtClean="0" sz="3000" spc="-10" b="1">
                <a:latin typeface="Calibri"/>
                <a:cs typeface="Calibri"/>
              </a:rPr>
              <a:t>m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-20" b="1">
                <a:latin typeface="Calibri"/>
                <a:cs typeface="Calibri"/>
              </a:rPr>
              <a:t>d</a:t>
            </a:r>
            <a:r>
              <a:rPr dirty="0" smtClean="0" sz="3000" spc="15" b="1">
                <a:latin typeface="Calibri"/>
                <a:cs typeface="Calibri"/>
              </a:rPr>
              <a:t> </a:t>
            </a:r>
            <a:r>
              <a:rPr dirty="0" smtClean="0" sz="3000" spc="0" b="1">
                <a:latin typeface="Calibri"/>
                <a:cs typeface="Calibri"/>
              </a:rPr>
              <a:t>c</a:t>
            </a:r>
            <a:endParaRPr sz="3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5" b="1">
                <a:latin typeface="Calibri"/>
                <a:cs typeface="Calibri"/>
              </a:rPr>
              <a:t>L</a:t>
            </a:r>
            <a:r>
              <a:rPr dirty="0" smtClean="0" sz="3000" spc="-25" b="1">
                <a:latin typeface="Calibri"/>
                <a:cs typeface="Calibri"/>
              </a:rPr>
              <a:t>e</a:t>
            </a:r>
            <a:r>
              <a:rPr dirty="0" smtClean="0" sz="3000" spc="-5" b="1">
                <a:latin typeface="Calibri"/>
                <a:cs typeface="Calibri"/>
              </a:rPr>
              <a:t>f</a:t>
            </a:r>
            <a:r>
              <a:rPr dirty="0" smtClean="0" sz="3000" spc="-15" b="1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buFont typeface="Calibri"/>
              <a:buChar char="-"/>
              <a:tabLst>
                <a:tab pos="212090" algn="l"/>
              </a:tabLst>
            </a:pPr>
            <a:r>
              <a:rPr dirty="0" smtClean="0" sz="3000" spc="-65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5">
                <a:latin typeface="Calibri"/>
                <a:cs typeface="Calibri"/>
              </a:rPr>
              <a:t>.</a:t>
            </a:r>
            <a:r>
              <a:rPr dirty="0" smtClean="0" sz="3000" spc="-5">
                <a:latin typeface="Calibri"/>
                <a:cs typeface="Calibri"/>
              </a:rPr>
              <a:t>E</a:t>
            </a:r>
            <a:r>
              <a:rPr dirty="0" smtClean="0" sz="3000" spc="5">
                <a:latin typeface="Calibri"/>
                <a:cs typeface="Calibri"/>
              </a:rPr>
              <a:t>x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.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ss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buFont typeface="Calibri"/>
              <a:buChar char="-"/>
              <a:tabLst>
                <a:tab pos="212090" algn="l"/>
              </a:tabLst>
            </a:pPr>
            <a:r>
              <a:rPr dirty="0" smtClean="0" sz="3000" spc="-5">
                <a:latin typeface="Calibri"/>
                <a:cs typeface="Calibri"/>
              </a:rPr>
              <a:t>L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0">
                <a:latin typeface="Calibri"/>
                <a:cs typeface="Calibri"/>
              </a:rPr>
              <a:t>.</a:t>
            </a:r>
            <a:r>
              <a:rPr dirty="0" smtClean="0" sz="3000" spc="-60">
                <a:latin typeface="Calibri"/>
                <a:cs typeface="Calibri"/>
              </a:rPr>
              <a:t>w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l of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5">
                <a:latin typeface="Calibri"/>
                <a:cs typeface="Calibri"/>
              </a:rPr>
              <a:t>v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buFont typeface="Calibri"/>
              <a:buChar char="-"/>
              <a:tabLst>
                <a:tab pos="212090" algn="l"/>
              </a:tabLst>
            </a:pPr>
            <a:r>
              <a:rPr dirty="0" smtClean="0" sz="3000" spc="-170">
                <a:latin typeface="Calibri"/>
                <a:cs typeface="Calibri"/>
              </a:rPr>
              <a:t>V</a:t>
            </a:r>
            <a:r>
              <a:rPr dirty="0" smtClean="0" sz="3000" spc="0">
                <a:latin typeface="Calibri"/>
                <a:cs typeface="Calibri"/>
              </a:rPr>
              <a:t>as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45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f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ce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15">
                <a:latin typeface="Calibri"/>
                <a:cs typeface="Calibri"/>
              </a:rPr>
              <a:t>o</a:t>
            </a:r>
            <a:r>
              <a:rPr dirty="0" smtClean="0" sz="3000" spc="-65">
                <a:latin typeface="Calibri"/>
                <a:cs typeface="Calibri"/>
              </a:rPr>
              <a:t>v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5">
                <a:latin typeface="Calibri"/>
                <a:cs typeface="Calibri"/>
              </a:rPr>
              <a:t>r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20" b="1">
                <a:latin typeface="Calibri"/>
                <a:cs typeface="Calibri"/>
              </a:rPr>
              <a:t>R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5" b="1">
                <a:latin typeface="Calibri"/>
                <a:cs typeface="Calibri"/>
              </a:rPr>
              <a:t>g</a:t>
            </a:r>
            <a:r>
              <a:rPr dirty="0" smtClean="0" sz="3000" spc="-45" b="1">
                <a:latin typeface="Calibri"/>
                <a:cs typeface="Calibri"/>
              </a:rPr>
              <a:t>h</a:t>
            </a:r>
            <a:r>
              <a:rPr dirty="0" smtClean="0" sz="3000" spc="-15" b="1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3000">
                <a:latin typeface="Calibri"/>
                <a:cs typeface="Calibri"/>
              </a:rPr>
              <a:t>S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35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3000" spc="-20" b="1">
                <a:latin typeface="Calibri"/>
                <a:cs typeface="Calibri"/>
              </a:rPr>
              <a:t>S</a:t>
            </a:r>
            <a:r>
              <a:rPr dirty="0" smtClean="0" sz="3000" spc="-25" b="1">
                <a:latin typeface="Calibri"/>
                <a:cs typeface="Calibri"/>
              </a:rPr>
              <a:t>u</a:t>
            </a:r>
            <a:r>
              <a:rPr dirty="0" smtClean="0" sz="3000" spc="-25" b="1">
                <a:latin typeface="Calibri"/>
                <a:cs typeface="Calibri"/>
              </a:rPr>
              <a:t>p</a:t>
            </a:r>
            <a:r>
              <a:rPr dirty="0" smtClean="0" sz="3000" spc="0" b="1">
                <a:latin typeface="Calibri"/>
                <a:cs typeface="Calibri"/>
              </a:rPr>
              <a:t>er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0" b="1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3000" spc="-5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s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35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3000" spc="-5" b="1">
                <a:latin typeface="Calibri"/>
                <a:cs typeface="Calibri"/>
              </a:rPr>
              <a:t>I</a:t>
            </a:r>
            <a:r>
              <a:rPr dirty="0" smtClean="0" sz="3000" spc="-35" b="1">
                <a:latin typeface="Calibri"/>
                <a:cs typeface="Calibri"/>
              </a:rPr>
              <a:t>n</a:t>
            </a:r>
            <a:r>
              <a:rPr dirty="0" smtClean="0" sz="3000" spc="-55" b="1">
                <a:latin typeface="Calibri"/>
                <a:cs typeface="Calibri"/>
              </a:rPr>
              <a:t>f</a:t>
            </a:r>
            <a:r>
              <a:rPr dirty="0" smtClean="0" sz="3000" spc="0" b="1">
                <a:latin typeface="Calibri"/>
                <a:cs typeface="Calibri"/>
              </a:rPr>
              <a:t>er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0" b="1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: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5">
                <a:latin typeface="Calibri"/>
                <a:cs typeface="Calibri"/>
              </a:rPr>
              <a:t>r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r>
              <a:rPr dirty="0" smtClean="0" sz="3000" spc="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: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3002" y="631369"/>
            <a:ext cx="4419600" cy="3261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810">
              <a:lnSpc>
                <a:spcPct val="100000"/>
              </a:lnSpc>
            </a:pP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-15" b="1">
                <a:latin typeface="Calibri"/>
                <a:cs typeface="Calibri"/>
              </a:rPr>
              <a:t>l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-20" b="1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3002" y="768553"/>
            <a:ext cx="4419234" cy="6095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9669" y="1088529"/>
            <a:ext cx="8044815" cy="5335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  <a:tab pos="1662430" algn="l"/>
              </a:tabLst>
            </a:pPr>
            <a:r>
              <a:rPr dirty="0" smtClean="0" sz="3000" spc="-145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mtClean="0" sz="3000" spc="-2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000" spc="-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000" spc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mtClean="0" sz="3000" spc="-1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mtClean="0" sz="3000" spc="0">
                <a:solidFill>
                  <a:srgbClr val="FF0000"/>
                </a:solidFill>
                <a:latin typeface="Calibri"/>
                <a:cs typeface="Calibri"/>
              </a:rPr>
              <a:t>s	</a:t>
            </a:r>
            <a:r>
              <a:rPr dirty="0" smtClean="0" sz="30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mtClean="0" sz="3000" spc="-8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30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0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3000" spc="-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0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000" spc="-3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mtClean="0" sz="30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FF0000"/>
              </a:buClr>
              <a:buFont typeface="Arial"/>
              <a:buChar char="•"/>
            </a:pPr>
            <a:endParaRPr sz="700"/>
          </a:p>
          <a:p>
            <a:pPr marL="354965" marR="176530" indent="-342900">
              <a:lnSpc>
                <a:spcPct val="8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70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x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40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FF0000"/>
              </a:buClr>
              <a:buFont typeface="Arial"/>
              <a:buChar char="•"/>
            </a:pPr>
            <a:endParaRPr sz="700"/>
          </a:p>
          <a:p>
            <a:pPr marL="354965" marR="457834" indent="-342900">
              <a:lnSpc>
                <a:spcPct val="80000"/>
              </a:lnSpc>
              <a:buClr>
                <a:srgbClr val="FF0000"/>
              </a:buClr>
              <a:buFont typeface="Arial"/>
              <a:buChar char="•"/>
              <a:tabLst>
                <a:tab pos="438784" algn="l"/>
                <a:tab pos="3267710" algn="l"/>
              </a:tabLst>
            </a:pP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5">
                <a:latin typeface="Calibri"/>
                <a:cs typeface="Calibri"/>
              </a:rPr>
              <a:t>o</a:t>
            </a:r>
            <a:r>
              <a:rPr dirty="0" smtClean="0" sz="3000" spc="-45">
                <a:latin typeface="Calibri"/>
                <a:cs typeface="Calibri"/>
              </a:rPr>
              <a:t>w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70">
                <a:latin typeface="Calibri"/>
                <a:cs typeface="Calibri"/>
              </a:rPr>
              <a:t>e</a:t>
            </a:r>
            <a:r>
              <a:rPr dirty="0" smtClean="0" sz="3000" spc="5">
                <a:latin typeface="Calibri"/>
                <a:cs typeface="Calibri"/>
              </a:rPr>
              <a:t>x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70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x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d</a:t>
            </a:r>
            <a:r>
              <a:rPr dirty="0" smtClean="0" sz="3000" spc="10">
                <a:latin typeface="Calibri"/>
                <a:cs typeface="Calibri"/>
              </a:rPr>
              <a:t> </a:t>
            </a:r>
            <a:r>
              <a:rPr dirty="0" smtClean="0" sz="3000" spc="-20">
                <a:latin typeface="Calibri"/>
                <a:cs typeface="Calibri"/>
              </a:rPr>
              <a:t>b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n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0">
                <a:latin typeface="Calibri"/>
                <a:cs typeface="Calibri"/>
              </a:rPr>
              <a:t>al	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FF0000"/>
              </a:buClr>
              <a:buFont typeface="Arial"/>
              <a:buChar char="•"/>
            </a:pPr>
            <a:endParaRPr sz="700"/>
          </a:p>
          <a:p>
            <a:pPr marL="354965" marR="12700" indent="-342900">
              <a:lnSpc>
                <a:spcPct val="80000"/>
              </a:lnSpc>
              <a:buClr>
                <a:srgbClr val="FF0000"/>
              </a:buClr>
              <a:buFont typeface="Arial"/>
              <a:buChar char="•"/>
              <a:tabLst>
                <a:tab pos="438784" algn="l"/>
              </a:tabLst>
            </a:pP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20">
                <a:latin typeface="Calibri"/>
                <a:cs typeface="Calibri"/>
              </a:rPr>
              <a:t>b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FF0000"/>
              </a:buClr>
              <a:buFont typeface="Arial"/>
              <a:buChar char="•"/>
            </a:pPr>
            <a:endParaRPr sz="700"/>
          </a:p>
          <a:p>
            <a:pPr marL="354965" marR="534670" indent="-342900">
              <a:lnSpc>
                <a:spcPct val="80000"/>
              </a:lnSpc>
              <a:buClr>
                <a:srgbClr val="FF0000"/>
              </a:buClr>
              <a:buFont typeface="Arial"/>
              <a:buChar char="•"/>
              <a:tabLst>
                <a:tab pos="438784" algn="l"/>
              </a:tabLst>
            </a:pP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20">
                <a:latin typeface="Calibri"/>
                <a:cs typeface="Calibri"/>
              </a:rPr>
              <a:t>b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2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n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FF0000"/>
              </a:buClr>
              <a:buFont typeface="Arial"/>
              <a:buChar char="•"/>
            </a:pPr>
            <a:endParaRPr sz="700"/>
          </a:p>
          <a:p>
            <a:pPr marL="354965" marR="95885" indent="-342900">
              <a:lnSpc>
                <a:spcPct val="8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300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35">
                <a:latin typeface="Calibri"/>
                <a:cs typeface="Calibri"/>
              </a:rPr>
              <a:t>g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d 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65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d</a:t>
            </a:r>
            <a:r>
              <a:rPr dirty="0" smtClean="0" sz="3000" spc="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15">
                <a:latin typeface="Calibri"/>
                <a:cs typeface="Calibri"/>
              </a:rPr>
              <a:t>g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. 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45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r>
              <a:rPr dirty="0" smtClean="0" sz="3000" spc="1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5">
                <a:latin typeface="Calibri"/>
                <a:cs typeface="Calibri"/>
              </a:rPr>
              <a:t>mm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3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w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4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70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x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d </a:t>
            </a:r>
            <a:r>
              <a:rPr dirty="0" smtClean="0" sz="3000" spc="-25">
                <a:latin typeface="Calibri"/>
                <a:cs typeface="Calibri"/>
              </a:rPr>
              <a:t>w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n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2" y="685707"/>
            <a:ext cx="3768090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0">
                <a:latin typeface="Calibri"/>
                <a:cs typeface="Calibri"/>
              </a:rPr>
              <a:t>A</a:t>
            </a:r>
            <a:r>
              <a:rPr dirty="0" smtClean="0" sz="4000" spc="-30">
                <a:latin typeface="Calibri"/>
                <a:cs typeface="Calibri"/>
              </a:rPr>
              <a:t>n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0">
                <a:latin typeface="Calibri"/>
                <a:cs typeface="Calibri"/>
              </a:rPr>
              <a:t>l</a:t>
            </a:r>
            <a:r>
              <a:rPr dirty="0" smtClean="0" sz="4000" spc="-40">
                <a:latin typeface="Calibri"/>
                <a:cs typeface="Calibri"/>
              </a:rPr>
              <a:t> </a:t>
            </a:r>
            <a:r>
              <a:rPr dirty="0" smtClean="0" sz="4000" spc="-35">
                <a:latin typeface="Calibri"/>
                <a:cs typeface="Calibri"/>
              </a:rPr>
              <a:t>H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5">
                <a:latin typeface="Calibri"/>
                <a:cs typeface="Calibri"/>
              </a:rPr>
              <a:t>morr</a:t>
            </a:r>
            <a:r>
              <a:rPr dirty="0" smtClean="0" sz="4000" spc="-30">
                <a:latin typeface="Calibri"/>
                <a:cs typeface="Calibri"/>
              </a:rPr>
              <a:t>h</a:t>
            </a:r>
            <a:r>
              <a:rPr dirty="0" smtClean="0" sz="4000" spc="-25">
                <a:latin typeface="Calibri"/>
                <a:cs typeface="Calibri"/>
              </a:rPr>
              <a:t>o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30">
                <a:latin typeface="Calibri"/>
                <a:cs typeface="Calibri"/>
              </a:rPr>
              <a:t>d</a:t>
            </a:r>
            <a:r>
              <a:rPr dirty="0" smtClean="0" sz="4000" spc="-2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9" y="2086164"/>
            <a:ext cx="3487420" cy="972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20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30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5"/>
              </a:spcBef>
              <a:buFont typeface="Arial"/>
              <a:buChar char="•"/>
            </a:pPr>
            <a:endParaRPr sz="65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">
                <a:latin typeface="Calibri"/>
                <a:cs typeface="Calibri"/>
              </a:rPr>
              <a:t>x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30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30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5387" y="1759077"/>
            <a:ext cx="4343034" cy="5562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9666" y="2031300"/>
            <a:ext cx="7916545" cy="41167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indent="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200" spc="-20" b="1">
                <a:latin typeface="Calibri"/>
                <a:cs typeface="Calibri"/>
              </a:rPr>
              <a:t>W</a:t>
            </a:r>
            <a:r>
              <a:rPr dirty="0" smtClean="0" sz="2200" spc="-20" b="1">
                <a:latin typeface="Calibri"/>
                <a:cs typeface="Calibri"/>
              </a:rPr>
              <a:t>h</a:t>
            </a:r>
            <a:r>
              <a:rPr dirty="0" smtClean="0" sz="2200" spc="-45" b="1">
                <a:latin typeface="Calibri"/>
                <a:cs typeface="Calibri"/>
              </a:rPr>
              <a:t>a</a:t>
            </a:r>
            <a:r>
              <a:rPr dirty="0" smtClean="0" sz="2200" spc="-10" b="1">
                <a:latin typeface="Calibri"/>
                <a:cs typeface="Calibri"/>
              </a:rPr>
              <a:t>t</a:t>
            </a:r>
            <a:r>
              <a:rPr dirty="0" smtClean="0" sz="2200" spc="10" b="1">
                <a:latin typeface="Calibri"/>
                <a:cs typeface="Calibri"/>
              </a:rPr>
              <a:t> </a:t>
            </a:r>
            <a:r>
              <a:rPr dirty="0" smtClean="0" sz="2200" spc="-15" b="1">
                <a:latin typeface="Calibri"/>
                <a:cs typeface="Calibri"/>
              </a:rPr>
              <a:t>A</a:t>
            </a:r>
            <a:r>
              <a:rPr dirty="0" smtClean="0" sz="2200" spc="-40" b="1">
                <a:latin typeface="Calibri"/>
                <a:cs typeface="Calibri"/>
              </a:rPr>
              <a:t>r</a:t>
            </a:r>
            <a:r>
              <a:rPr dirty="0" smtClean="0" sz="2200" spc="-15" b="1">
                <a:latin typeface="Calibri"/>
                <a:cs typeface="Calibri"/>
              </a:rPr>
              <a:t>e</a:t>
            </a:r>
            <a:r>
              <a:rPr dirty="0" smtClean="0" sz="2200" spc="15" b="1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H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20" b="1">
                <a:latin typeface="Calibri"/>
                <a:cs typeface="Calibri"/>
              </a:rPr>
              <a:t>m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15" b="1">
                <a:latin typeface="Calibri"/>
                <a:cs typeface="Calibri"/>
              </a:rPr>
              <a:t>r</a:t>
            </a:r>
            <a:r>
              <a:rPr dirty="0" smtClean="0" sz="2200" spc="-15" b="1">
                <a:latin typeface="Calibri"/>
                <a:cs typeface="Calibri"/>
              </a:rPr>
              <a:t>r</a:t>
            </a:r>
            <a:r>
              <a:rPr dirty="0" smtClean="0" sz="2200" spc="-5" b="1">
                <a:latin typeface="Calibri"/>
                <a:cs typeface="Calibri"/>
              </a:rPr>
              <a:t>h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20" b="1">
                <a:latin typeface="Calibri"/>
                <a:cs typeface="Calibri"/>
              </a:rPr>
              <a:t>d</a:t>
            </a:r>
            <a:r>
              <a:rPr dirty="0" smtClean="0" sz="2200" spc="-10" b="1">
                <a:latin typeface="Calibri"/>
                <a:cs typeface="Calibri"/>
              </a:rPr>
              <a:t>s?</a:t>
            </a:r>
            <a:endParaRPr sz="2200">
              <a:latin typeface="Calibri"/>
              <a:cs typeface="Calibri"/>
            </a:endParaRPr>
          </a:p>
          <a:p>
            <a:pPr marL="354965" marR="555625" indent="0">
              <a:lnSpc>
                <a:spcPct val="80000"/>
              </a:lnSpc>
            </a:pPr>
            <a:r>
              <a:rPr dirty="0" smtClean="0" sz="2200" spc="-20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erm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rr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40">
                <a:latin typeface="Calibri"/>
                <a:cs typeface="Calibri"/>
              </a:rPr>
              <a:t>e</a:t>
            </a:r>
            <a:r>
              <a:rPr dirty="0" smtClean="0" sz="2200" spc="-70">
                <a:latin typeface="Calibri"/>
                <a:cs typeface="Calibri"/>
              </a:rPr>
              <a:t>f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2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o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ion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w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c</a:t>
            </a:r>
            <a:r>
              <a:rPr dirty="0" smtClean="0" sz="2200" spc="-15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0">
                <a:latin typeface="Calibri"/>
                <a:cs typeface="Calibri"/>
              </a:rPr>
              <a:t>ei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0">
                <a:latin typeface="Calibri"/>
                <a:cs typeface="Calibri"/>
              </a:rPr>
              <a:t> a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3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l</a:t>
            </a:r>
            <a:r>
              <a:rPr dirty="0" smtClean="0" sz="2200" spc="-25">
                <a:latin typeface="Calibri"/>
                <a:cs typeface="Calibri"/>
              </a:rPr>
              <a:t>o</a:t>
            </a:r>
            <a:r>
              <a:rPr dirty="0" smtClean="0" sz="2200" spc="-45">
                <a:latin typeface="Calibri"/>
                <a:cs typeface="Calibri"/>
              </a:rPr>
              <a:t>w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m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s</a:t>
            </a:r>
            <a:r>
              <a:rPr dirty="0" smtClean="0" sz="2200" spc="-45">
                <a:latin typeface="Calibri"/>
                <a:cs typeface="Calibri"/>
              </a:rPr>
              <a:t>w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ll</a:t>
            </a:r>
            <a:r>
              <a:rPr dirty="0" smtClean="0" sz="2200" spc="-20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35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fla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1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4142104">
              <a:lnSpc>
                <a:spcPct val="100000"/>
              </a:lnSpc>
              <a:buFont typeface="Arial"/>
              <a:buChar char="•"/>
              <a:tabLst>
                <a:tab pos="417830" algn="l"/>
              </a:tabLst>
            </a:pP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rr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50">
                <a:latin typeface="Calibri"/>
                <a:cs typeface="Calibri"/>
              </a:rPr>
              <a:t>a</a:t>
            </a:r>
            <a:r>
              <a:rPr dirty="0" smtClean="0" sz="2200" spc="-10">
                <a:latin typeface="Calibri"/>
                <a:cs typeface="Calibri"/>
              </a:rPr>
              <a:t>y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es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lt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 1-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5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ai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g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o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5">
                <a:latin typeface="Calibri"/>
                <a:cs typeface="Calibri"/>
              </a:rPr>
              <a:t>o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s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0">
                <a:latin typeface="Calibri"/>
                <a:cs typeface="Calibri"/>
              </a:rPr>
              <a:t>l.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500"/>
          </a:p>
          <a:p>
            <a:pPr marL="354965" marR="795020" indent="-342900">
              <a:lnSpc>
                <a:spcPct val="80000"/>
              </a:lnSpc>
            </a:pPr>
            <a:r>
              <a:rPr dirty="0" smtClean="0" sz="2200" spc="-10">
                <a:latin typeface="Calibri"/>
                <a:cs typeface="Calibri"/>
              </a:rPr>
              <a:t>2-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O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2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ri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g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60">
                <a:latin typeface="Calibri"/>
                <a:cs typeface="Calibri"/>
              </a:rPr>
              <a:t>f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5">
                <a:latin typeface="Calibri"/>
                <a:cs typeface="Calibri"/>
              </a:rPr>
              <a:t>l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p</a:t>
            </a:r>
            <a:r>
              <a:rPr dirty="0" smtClean="0" sz="2200" spc="-40" b="1">
                <a:latin typeface="Calibri"/>
                <a:cs typeface="Calibri"/>
              </a:rPr>
              <a:t>r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15" b="1">
                <a:latin typeface="Calibri"/>
                <a:cs typeface="Calibri"/>
              </a:rPr>
              <a:t>g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20" b="1">
                <a:latin typeface="Calibri"/>
                <a:cs typeface="Calibri"/>
              </a:rPr>
              <a:t>a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10" b="1">
                <a:latin typeface="Calibri"/>
                <a:cs typeface="Calibri"/>
              </a:rPr>
              <a:t>c</a:t>
            </a:r>
            <a:r>
              <a:rPr dirty="0" smtClean="0" sz="2200" spc="-145" b="1">
                <a:latin typeface="Calibri"/>
                <a:cs typeface="Calibri"/>
              </a:rPr>
              <a:t>y</a:t>
            </a:r>
            <a:r>
              <a:rPr dirty="0" smtClean="0" sz="2200" spc="-10" b="1">
                <a:latin typeface="Calibri"/>
                <a:cs typeface="Calibri"/>
              </a:rPr>
              <a:t>,</a:t>
            </a:r>
            <a:r>
              <a:rPr dirty="0" smtClean="0" sz="2200" spc="-10" b="1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a</a:t>
            </a:r>
            <a:r>
              <a:rPr dirty="0" smtClean="0" sz="2200" spc="-10" b="1">
                <a:latin typeface="Calibri"/>
                <a:cs typeface="Calibri"/>
              </a:rPr>
              <a:t>gi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20" b="1">
                <a:latin typeface="Calibri"/>
                <a:cs typeface="Calibri"/>
              </a:rPr>
              <a:t>g</a:t>
            </a:r>
            <a:r>
              <a:rPr dirty="0" smtClean="0" sz="2200" spc="-10">
                <a:latin typeface="Calibri"/>
                <a:cs typeface="Calibri"/>
              </a:rPr>
              <a:t>,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0" b="1">
                <a:latin typeface="Calibri"/>
                <a:cs typeface="Calibri"/>
              </a:rPr>
              <a:t>c</a:t>
            </a:r>
            <a:r>
              <a:rPr dirty="0" smtClean="0" sz="2200" spc="-20" b="1">
                <a:latin typeface="Calibri"/>
                <a:cs typeface="Calibri"/>
              </a:rPr>
              <a:t>h</a:t>
            </a:r>
            <a:r>
              <a:rPr dirty="0" smtClean="0" sz="2200" spc="-40" b="1">
                <a:latin typeface="Calibri"/>
                <a:cs typeface="Calibri"/>
              </a:rPr>
              <a:t>r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10" b="1">
                <a:latin typeface="Calibri"/>
                <a:cs typeface="Calibri"/>
              </a:rPr>
              <a:t>ic</a:t>
            </a:r>
            <a:r>
              <a:rPr dirty="0" smtClean="0" sz="2200" spc="-5" b="1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c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35" b="1">
                <a:latin typeface="Calibri"/>
                <a:cs typeface="Calibri"/>
              </a:rPr>
              <a:t>s</a:t>
            </a:r>
            <a:r>
              <a:rPr dirty="0" smtClean="0" sz="2200" spc="-15" b="1">
                <a:latin typeface="Calibri"/>
                <a:cs typeface="Calibri"/>
              </a:rPr>
              <a:t>t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20" b="1">
                <a:latin typeface="Calibri"/>
                <a:cs typeface="Calibri"/>
              </a:rPr>
              <a:t>p</a:t>
            </a:r>
            <a:r>
              <a:rPr dirty="0" smtClean="0" sz="2200" spc="-45" b="1">
                <a:latin typeface="Calibri"/>
                <a:cs typeface="Calibri"/>
              </a:rPr>
              <a:t>a</a:t>
            </a:r>
            <a:r>
              <a:rPr dirty="0" smtClean="0" sz="2200" spc="-15" b="1">
                <a:latin typeface="Calibri"/>
                <a:cs typeface="Calibri"/>
              </a:rPr>
              <a:t>t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15" b="1">
                <a:latin typeface="Calibri"/>
                <a:cs typeface="Calibri"/>
              </a:rPr>
              <a:t>n</a:t>
            </a:r>
            <a:r>
              <a:rPr dirty="0" smtClean="0" sz="2200" spc="25" b="1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10" b="1">
                <a:latin typeface="Calibri"/>
                <a:cs typeface="Calibri"/>
              </a:rPr>
              <a:t>r</a:t>
            </a:r>
            <a:r>
              <a:rPr dirty="0" smtClean="0" sz="2200" spc="15" b="1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d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20" b="1">
                <a:latin typeface="Calibri"/>
                <a:cs typeface="Calibri"/>
              </a:rPr>
              <a:t>a</a:t>
            </a:r>
            <a:r>
              <a:rPr dirty="0" smtClean="0" sz="2200" spc="-15" b="1">
                <a:latin typeface="Calibri"/>
                <a:cs typeface="Calibri"/>
              </a:rPr>
              <a:t>r</a:t>
            </a:r>
            <a:r>
              <a:rPr dirty="0" smtClean="0" sz="2200" spc="-15" b="1">
                <a:latin typeface="Calibri"/>
                <a:cs typeface="Calibri"/>
              </a:rPr>
              <a:t>r</a:t>
            </a:r>
            <a:r>
              <a:rPr dirty="0" smtClean="0" sz="2200" spc="-20" b="1">
                <a:latin typeface="Calibri"/>
                <a:cs typeface="Calibri"/>
              </a:rPr>
              <a:t>h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30" b="1">
                <a:latin typeface="Calibri"/>
                <a:cs typeface="Calibri"/>
              </a:rPr>
              <a:t>a</a:t>
            </a:r>
            <a:r>
              <a:rPr dirty="0" smtClean="0" sz="2200" spc="-10">
                <a:latin typeface="Calibri"/>
                <a:cs typeface="Calibri"/>
              </a:rPr>
              <a:t>,</a:t>
            </a:r>
            <a:r>
              <a:rPr dirty="0" smtClean="0" sz="2200" spc="45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a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15" b="1">
                <a:latin typeface="Calibri"/>
                <a:cs typeface="Calibri"/>
              </a:rPr>
              <a:t>d</a:t>
            </a:r>
            <a:r>
              <a:rPr dirty="0" smtClean="0" sz="2200" spc="5" b="1">
                <a:latin typeface="Calibri"/>
                <a:cs typeface="Calibri"/>
              </a:rPr>
              <a:t> </a:t>
            </a:r>
            <a:r>
              <a:rPr dirty="0" smtClean="0" sz="2200" spc="-20" b="1">
                <a:latin typeface="Calibri"/>
                <a:cs typeface="Calibri"/>
              </a:rPr>
              <a:t>a</a:t>
            </a:r>
            <a:r>
              <a:rPr dirty="0" smtClean="0" sz="2200" spc="-20" b="1">
                <a:latin typeface="Calibri"/>
                <a:cs typeface="Calibri"/>
              </a:rPr>
              <a:t>n</a:t>
            </a:r>
            <a:r>
              <a:rPr dirty="0" smtClean="0" sz="2200" spc="-20" b="1">
                <a:latin typeface="Calibri"/>
                <a:cs typeface="Calibri"/>
              </a:rPr>
              <a:t>a</a:t>
            </a:r>
            <a:r>
              <a:rPr dirty="0" smtClean="0" sz="2200" spc="-10" b="1">
                <a:latin typeface="Calibri"/>
                <a:cs typeface="Calibri"/>
              </a:rPr>
              <a:t>l</a:t>
            </a:r>
            <a:r>
              <a:rPr dirty="0" smtClean="0" sz="2200" spc="5" b="1">
                <a:latin typeface="Calibri"/>
                <a:cs typeface="Calibri"/>
              </a:rPr>
              <a:t> </a:t>
            </a:r>
            <a:r>
              <a:rPr dirty="0" smtClean="0" sz="2200" spc="-10" b="1">
                <a:latin typeface="Calibri"/>
                <a:cs typeface="Calibri"/>
              </a:rPr>
              <a:t>i</a:t>
            </a:r>
            <a:r>
              <a:rPr dirty="0" smtClean="0" sz="2200" spc="-45" b="1">
                <a:latin typeface="Calibri"/>
                <a:cs typeface="Calibri"/>
              </a:rPr>
              <a:t>n</a:t>
            </a:r>
            <a:r>
              <a:rPr dirty="0" smtClean="0" sz="2200" spc="-40" b="1">
                <a:latin typeface="Calibri"/>
                <a:cs typeface="Calibri"/>
              </a:rPr>
              <a:t>t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50" b="1">
                <a:latin typeface="Calibri"/>
                <a:cs typeface="Calibri"/>
              </a:rPr>
              <a:t>r</a:t>
            </a:r>
            <a:r>
              <a:rPr dirty="0" smtClean="0" sz="2200" spc="-20" b="1">
                <a:latin typeface="Calibri"/>
                <a:cs typeface="Calibri"/>
              </a:rPr>
              <a:t>c</a:t>
            </a:r>
            <a:r>
              <a:rPr dirty="0" smtClean="0" sz="2200" spc="-20" b="1">
                <a:latin typeface="Calibri"/>
                <a:cs typeface="Calibri"/>
              </a:rPr>
              <a:t>o</a:t>
            </a:r>
            <a:r>
              <a:rPr dirty="0" smtClean="0" sz="2200" spc="-20" b="1">
                <a:latin typeface="Calibri"/>
                <a:cs typeface="Calibri"/>
              </a:rPr>
              <a:t>u</a:t>
            </a:r>
            <a:r>
              <a:rPr dirty="0" smtClean="0" sz="2200" spc="-40" b="1">
                <a:latin typeface="Calibri"/>
                <a:cs typeface="Calibri"/>
              </a:rPr>
              <a:t>r</a:t>
            </a:r>
            <a:r>
              <a:rPr dirty="0" smtClean="0" sz="2200" spc="-10" b="1">
                <a:latin typeface="Calibri"/>
                <a:cs typeface="Calibri"/>
              </a:rPr>
              <a:t>s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10" b="1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200" spc="-75" b="1">
                <a:latin typeface="Calibri"/>
                <a:cs typeface="Calibri"/>
              </a:rPr>
              <a:t>T</a:t>
            </a:r>
            <a:r>
              <a:rPr dirty="0" smtClean="0" sz="2200" spc="-50" b="1">
                <a:latin typeface="Calibri"/>
                <a:cs typeface="Calibri"/>
              </a:rPr>
              <a:t>w</a:t>
            </a:r>
            <a:r>
              <a:rPr dirty="0" smtClean="0" sz="2200" spc="-15" b="1">
                <a:latin typeface="Calibri"/>
                <a:cs typeface="Calibri"/>
              </a:rPr>
              <a:t>o</a:t>
            </a:r>
            <a:r>
              <a:rPr dirty="0" smtClean="0" sz="2200" spc="-15" b="1">
                <a:latin typeface="Calibri"/>
                <a:cs typeface="Calibri"/>
              </a:rPr>
              <a:t> </a:t>
            </a:r>
            <a:r>
              <a:rPr dirty="0" smtClean="0" sz="2200" spc="-15" b="1">
                <a:latin typeface="Calibri"/>
                <a:cs typeface="Calibri"/>
              </a:rPr>
              <a:t>t</a:t>
            </a:r>
            <a:r>
              <a:rPr dirty="0" smtClean="0" sz="2200" spc="-15" b="1">
                <a:latin typeface="Calibri"/>
                <a:cs typeface="Calibri"/>
              </a:rPr>
              <a:t>y</a:t>
            </a:r>
            <a:r>
              <a:rPr dirty="0" smtClean="0" sz="2200" spc="-20" b="1">
                <a:latin typeface="Calibri"/>
                <a:cs typeface="Calibri"/>
              </a:rPr>
              <a:t>p</a:t>
            </a:r>
            <a:r>
              <a:rPr dirty="0" smtClean="0" sz="2200" spc="-20" b="1">
                <a:latin typeface="Calibri"/>
                <a:cs typeface="Calibri"/>
              </a:rPr>
              <a:t>e</a:t>
            </a:r>
            <a:r>
              <a:rPr dirty="0" smtClean="0" sz="2200" spc="-10" b="1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301625" indent="-289560">
              <a:lnSpc>
                <a:spcPct val="100000"/>
              </a:lnSpc>
              <a:buFont typeface="Calibri"/>
              <a:buAutoNum type="arabicPlain"/>
              <a:tabLst>
                <a:tab pos="301625" algn="l"/>
              </a:tabLst>
            </a:pP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rr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si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25">
                <a:latin typeface="Calibri"/>
                <a:cs typeface="Calibri"/>
              </a:rPr>
              <a:t>o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(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0">
                <a:latin typeface="Calibri"/>
                <a:cs typeface="Calibri"/>
              </a:rPr>
              <a:t>a</a:t>
            </a:r>
            <a:r>
              <a:rPr dirty="0" smtClean="0" sz="2200" spc="-10">
                <a:latin typeface="Calibri"/>
                <a:cs typeface="Calibri"/>
              </a:rPr>
              <a:t>l)</a:t>
            </a:r>
            <a:endParaRPr sz="2200">
              <a:latin typeface="Calibri"/>
              <a:cs typeface="Calibri"/>
            </a:endParaRPr>
          </a:p>
          <a:p>
            <a:pPr marL="301625" indent="-289560">
              <a:lnSpc>
                <a:spcPct val="100000"/>
              </a:lnSpc>
              <a:buFont typeface="Calibri"/>
              <a:buAutoNum type="arabicPlain"/>
              <a:tabLst>
                <a:tab pos="301625" algn="l"/>
              </a:tabLst>
            </a:pP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k</a:t>
            </a:r>
            <a:r>
              <a:rPr dirty="0" smtClean="0" sz="2200" spc="-10">
                <a:latin typeface="Calibri"/>
                <a:cs typeface="Calibri"/>
              </a:rPr>
              <a:t>in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(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x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al</a:t>
            </a:r>
            <a:r>
              <a:rPr dirty="0" smtClean="0" sz="2200" spc="-20">
                <a:latin typeface="Calibri"/>
                <a:cs typeface="Calibri"/>
              </a:rPr>
              <a:t>)</a:t>
            </a:r>
            <a:r>
              <a:rPr dirty="0" smtClean="0" sz="2200" spc="-1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7"/>
              </a:spcBef>
            </a:pPr>
            <a:endParaRPr sz="1100"/>
          </a:p>
          <a:p>
            <a:pPr marL="354965" marR="12700" indent="-280670">
              <a:lnSpc>
                <a:spcPct val="80000"/>
              </a:lnSpc>
            </a:pP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rr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(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5">
                <a:latin typeface="Calibri"/>
                <a:cs typeface="Calibri"/>
              </a:rPr>
              <a:t>il</a:t>
            </a:r>
            <a:r>
              <a:rPr dirty="0" smtClean="0" sz="2200" spc="-20">
                <a:latin typeface="Calibri"/>
                <a:cs typeface="Calibri"/>
              </a:rPr>
              <a:t>e</a:t>
            </a:r>
            <a:r>
              <a:rPr dirty="0" smtClean="0" sz="2200" spc="-10">
                <a:latin typeface="Calibri"/>
                <a:cs typeface="Calibri"/>
              </a:rPr>
              <a:t>s)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arise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40">
                <a:latin typeface="Calibri"/>
                <a:cs typeface="Calibri"/>
              </a:rPr>
              <a:t>g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3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ion</a:t>
            </a:r>
            <a:r>
              <a:rPr dirty="0" smtClean="0" sz="2200" spc="2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30">
                <a:latin typeface="Calibri"/>
                <a:cs typeface="Calibri"/>
              </a:rPr>
              <a:t>/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x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5">
                <a:latin typeface="Calibri"/>
                <a:cs typeface="Calibri"/>
              </a:rPr>
              <a:t>l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40">
                <a:latin typeface="Calibri"/>
                <a:cs typeface="Calibri"/>
              </a:rPr>
              <a:t>x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ses</a:t>
            </a:r>
            <a:r>
              <a:rPr dirty="0" smtClean="0" sz="2200" spc="2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8296" y="1378107"/>
            <a:ext cx="3276325" cy="2515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9669" y="2093276"/>
            <a:ext cx="5204460" cy="4427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ts val="292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700" spc="-10" b="1" u="heavy">
                <a:latin typeface="Calibri"/>
                <a:cs typeface="Calibri"/>
              </a:rPr>
              <a:t>I</a:t>
            </a:r>
            <a:r>
              <a:rPr dirty="0" smtClean="0" sz="2700" spc="-35" b="1" u="heavy">
                <a:latin typeface="Calibri"/>
                <a:cs typeface="Calibri"/>
              </a:rPr>
              <a:t>n</a:t>
            </a:r>
            <a:r>
              <a:rPr dirty="0" smtClean="0" sz="2700" spc="-50" b="1" u="heavy">
                <a:latin typeface="Calibri"/>
                <a:cs typeface="Calibri"/>
              </a:rPr>
              <a:t>t</a:t>
            </a:r>
            <a:r>
              <a:rPr dirty="0" smtClean="0" sz="2700" spc="-5" b="1" u="heavy">
                <a:latin typeface="Calibri"/>
                <a:cs typeface="Calibri"/>
              </a:rPr>
              <a:t>e</a:t>
            </a:r>
            <a:r>
              <a:rPr dirty="0" smtClean="0" sz="2700" spc="-5" b="1" u="heavy">
                <a:latin typeface="Calibri"/>
                <a:cs typeface="Calibri"/>
              </a:rPr>
              <a:t>r</a:t>
            </a:r>
            <a:r>
              <a:rPr dirty="0" smtClean="0" sz="2700" spc="-15" b="1" u="heavy">
                <a:latin typeface="Calibri"/>
                <a:cs typeface="Calibri"/>
              </a:rPr>
              <a:t>n</a:t>
            </a:r>
            <a:r>
              <a:rPr dirty="0" smtClean="0" sz="2700" spc="-15" b="1" u="heavy">
                <a:latin typeface="Calibri"/>
                <a:cs typeface="Calibri"/>
              </a:rPr>
              <a:t>a</a:t>
            </a:r>
            <a:r>
              <a:rPr dirty="0" smtClean="0" sz="2700" spc="-10" b="1" u="heavy">
                <a:latin typeface="Calibri"/>
                <a:cs typeface="Calibri"/>
              </a:rPr>
              <a:t>l</a:t>
            </a:r>
            <a:r>
              <a:rPr dirty="0" smtClean="0" sz="2700" spc="-910" b="1" u="heavy">
                <a:latin typeface="Calibri"/>
                <a:cs typeface="Calibri"/>
              </a:rPr>
              <a:t> </a:t>
            </a:r>
            <a:r>
              <a:rPr dirty="0" smtClean="0" sz="2700" spc="-15" b="1" u="heavy">
                <a:latin typeface="Calibri"/>
                <a:cs typeface="Calibri"/>
              </a:rPr>
              <a:t>h</a:t>
            </a:r>
            <a:r>
              <a:rPr dirty="0" smtClean="0" sz="2700" spc="-5" b="1" u="heavy">
                <a:latin typeface="Calibri"/>
                <a:cs typeface="Calibri"/>
              </a:rPr>
              <a:t>e</a:t>
            </a:r>
            <a:r>
              <a:rPr dirty="0" smtClean="0" sz="2700" spc="-5" b="1" u="heavy">
                <a:latin typeface="Calibri"/>
                <a:cs typeface="Calibri"/>
              </a:rPr>
              <a:t>m</a:t>
            </a:r>
            <a:r>
              <a:rPr dirty="0" smtClean="0" sz="2700" spc="-15" b="1" u="heavy">
                <a:latin typeface="Calibri"/>
                <a:cs typeface="Calibri"/>
              </a:rPr>
              <a:t>o</a:t>
            </a:r>
            <a:r>
              <a:rPr dirty="0" smtClean="0" sz="2700" spc="-5" b="1" u="heavy">
                <a:latin typeface="Calibri"/>
                <a:cs typeface="Calibri"/>
              </a:rPr>
              <a:t>r</a:t>
            </a:r>
            <a:r>
              <a:rPr dirty="0" smtClean="0" sz="2700" spc="-5" b="1" u="heavy">
                <a:latin typeface="Calibri"/>
                <a:cs typeface="Calibri"/>
              </a:rPr>
              <a:t>r</a:t>
            </a:r>
            <a:r>
              <a:rPr dirty="0" smtClean="0" sz="2700" spc="-15" b="1" u="heavy">
                <a:latin typeface="Calibri"/>
                <a:cs typeface="Calibri"/>
              </a:rPr>
              <a:t>h</a:t>
            </a:r>
            <a:r>
              <a:rPr dirty="0" smtClean="0" sz="2700" spc="-15" b="1" u="heavy">
                <a:latin typeface="Calibri"/>
                <a:cs typeface="Calibri"/>
              </a:rPr>
              <a:t>o</a:t>
            </a:r>
            <a:r>
              <a:rPr dirty="0" smtClean="0" sz="2700" spc="-15" b="1" u="heavy">
                <a:latin typeface="Calibri"/>
                <a:cs typeface="Calibri"/>
              </a:rPr>
              <a:t>i</a:t>
            </a:r>
            <a:r>
              <a:rPr dirty="0" smtClean="0" sz="2700" spc="-15" b="1" u="heavy">
                <a:latin typeface="Calibri"/>
                <a:cs typeface="Calibri"/>
              </a:rPr>
              <a:t>d</a:t>
            </a:r>
            <a:r>
              <a:rPr dirty="0" smtClean="0" sz="2700" spc="-15" b="1" u="heavy">
                <a:latin typeface="Calibri"/>
                <a:cs typeface="Calibri"/>
              </a:rPr>
              <a:t>s</a:t>
            </a:r>
            <a:r>
              <a:rPr dirty="0" smtClean="0" sz="2700" spc="-305" b="1" u="heavy">
                <a:latin typeface="Calibri"/>
                <a:cs typeface="Calibri"/>
              </a:rPr>
              <a:t> </a:t>
            </a:r>
            <a:r>
              <a:rPr dirty="0" smtClean="0" sz="2700" spc="-10" b="1" u="heavy">
                <a:latin typeface="Calibri"/>
                <a:cs typeface="Calibri"/>
              </a:rPr>
              <a:t>(</a:t>
            </a:r>
            <a:r>
              <a:rPr dirty="0" smtClean="0" sz="2700" spc="-15" b="1" u="heavy">
                <a:latin typeface="Calibri"/>
                <a:cs typeface="Calibri"/>
              </a:rPr>
              <a:t>p</a:t>
            </a:r>
            <a:r>
              <a:rPr dirty="0" smtClean="0" sz="2700" spc="-15" b="1" u="heavy">
                <a:latin typeface="Calibri"/>
                <a:cs typeface="Calibri"/>
              </a:rPr>
              <a:t>i</a:t>
            </a:r>
            <a:r>
              <a:rPr dirty="0" smtClean="0" sz="2700" spc="-15" b="1" u="heavy">
                <a:latin typeface="Calibri"/>
                <a:cs typeface="Calibri"/>
              </a:rPr>
              <a:t>l</a:t>
            </a:r>
            <a:r>
              <a:rPr dirty="0" smtClean="0" sz="2700" spc="-5" b="1" u="heavy">
                <a:latin typeface="Calibri"/>
                <a:cs typeface="Calibri"/>
              </a:rPr>
              <a:t>e</a:t>
            </a:r>
            <a:r>
              <a:rPr dirty="0" smtClean="0" sz="2700" spc="-15" b="1" u="heavy">
                <a:latin typeface="Calibri"/>
                <a:cs typeface="Calibri"/>
              </a:rPr>
              <a:t>s</a:t>
            </a:r>
            <a:r>
              <a:rPr dirty="0" smtClean="0" sz="2700" spc="-20" b="1" u="heavy">
                <a:latin typeface="Calibri"/>
                <a:cs typeface="Calibri"/>
              </a:rPr>
              <a:t>)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10">
                <a:latin typeface="Calibri"/>
                <a:cs typeface="Calibri"/>
              </a:rPr>
              <a:t>r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15">
                <a:latin typeface="Calibri"/>
                <a:cs typeface="Calibri"/>
              </a:rPr>
              <a:t>g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er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0">
                <a:latin typeface="Calibri"/>
                <a:cs typeface="Calibri"/>
              </a:rPr>
              <a:t>p</a:t>
            </a:r>
            <a:r>
              <a:rPr dirty="0" smtClean="0" sz="2700" spc="-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in</a:t>
            </a:r>
            <a:r>
              <a:rPr dirty="0" smtClean="0" sz="2700" spc="-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20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10">
                <a:latin typeface="Calibri"/>
                <a:cs typeface="Calibri"/>
              </a:rPr>
              <a:t>,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10">
                <a:latin typeface="Calibri"/>
                <a:cs typeface="Calibri"/>
              </a:rPr>
              <a:t>t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of</a:t>
            </a:r>
            <a:r>
              <a:rPr dirty="0" smtClean="0" sz="2700" spc="0">
                <a:latin typeface="Calibri"/>
                <a:cs typeface="Calibri"/>
              </a:rPr>
              <a:t> si</a:t>
            </a:r>
            <a:r>
              <a:rPr dirty="0" smtClean="0" sz="2700" spc="-15">
                <a:latin typeface="Calibri"/>
                <a:cs typeface="Calibri"/>
              </a:rPr>
              <a:t>g</a:t>
            </a:r>
            <a:r>
              <a:rPr dirty="0" smtClean="0" sz="2700" spc="-30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.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20">
                <a:latin typeface="Calibri"/>
                <a:cs typeface="Calibri"/>
              </a:rPr>
              <a:t>B</a:t>
            </a:r>
            <a:r>
              <a:rPr dirty="0" smtClean="0" sz="2700" spc="0">
                <a:latin typeface="Calibri"/>
                <a:cs typeface="Calibri"/>
              </a:rPr>
              <a:t>l</a:t>
            </a:r>
            <a:r>
              <a:rPr dirty="0" smtClean="0" sz="2700" spc="-15">
                <a:latin typeface="Calibri"/>
                <a:cs typeface="Calibri"/>
              </a:rPr>
              <a:t>ee</a:t>
            </a:r>
            <a:r>
              <a:rPr dirty="0" smtClean="0" sz="2700" spc="-5">
                <a:latin typeface="Calibri"/>
                <a:cs typeface="Calibri"/>
              </a:rPr>
              <a:t>d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-15">
                <a:latin typeface="Calibri"/>
                <a:cs typeface="Calibri"/>
              </a:rPr>
              <a:t>g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is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25">
                <a:latin typeface="Calibri"/>
                <a:cs typeface="Calibri"/>
              </a:rPr>
              <a:t>o</a:t>
            </a:r>
            <a:r>
              <a:rPr dirty="0" smtClean="0" sz="2700" spc="-40">
                <a:latin typeface="Calibri"/>
                <a:cs typeface="Calibri"/>
              </a:rPr>
              <a:t>s</a:t>
            </a:r>
            <a:r>
              <a:rPr dirty="0" smtClean="0" sz="2700" spc="-10">
                <a:latin typeface="Calibri"/>
                <a:cs typeface="Calibri"/>
              </a:rPr>
              <a:t>t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25">
                <a:latin typeface="Calibri"/>
                <a:cs typeface="Calibri"/>
              </a:rPr>
              <a:t>mm</a:t>
            </a:r>
            <a:r>
              <a:rPr dirty="0" smtClean="0" sz="2700" spc="-25">
                <a:latin typeface="Calibri"/>
                <a:cs typeface="Calibri"/>
              </a:rPr>
              <a:t>on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50">
                <a:latin typeface="Calibri"/>
                <a:cs typeface="Calibri"/>
              </a:rPr>
              <a:t>s</a:t>
            </a:r>
            <a:r>
              <a:rPr dirty="0" smtClean="0" sz="2700" spc="-20">
                <a:latin typeface="Calibri"/>
                <a:cs typeface="Calibri"/>
              </a:rPr>
              <a:t>ym</a:t>
            </a:r>
            <a:r>
              <a:rPr dirty="0" smtClean="0" sz="2700" spc="-20">
                <a:latin typeface="Calibri"/>
                <a:cs typeface="Calibri"/>
              </a:rPr>
              <a:t>p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of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30">
                <a:latin typeface="Calibri"/>
                <a:cs typeface="Calibri"/>
              </a:rPr>
              <a:t>n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0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20">
                <a:latin typeface="Calibri"/>
                <a:cs typeface="Calibri"/>
              </a:rPr>
              <a:t>em</a:t>
            </a:r>
            <a:r>
              <a:rPr dirty="0" smtClean="0" sz="2700" spc="-20">
                <a:latin typeface="Calibri"/>
                <a:cs typeface="Calibri"/>
              </a:rPr>
              <a:t>o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0">
                <a:latin typeface="Calibri"/>
                <a:cs typeface="Calibri"/>
              </a:rPr>
              <a:t>oi</a:t>
            </a:r>
            <a:r>
              <a:rPr dirty="0" smtClean="0" sz="2700" spc="-5">
                <a:latin typeface="Calibri"/>
                <a:cs typeface="Calibri"/>
              </a:rPr>
              <a:t>d</a:t>
            </a:r>
            <a:r>
              <a:rPr dirty="0" smtClean="0" sz="2700" spc="-10">
                <a:latin typeface="Calibri"/>
                <a:cs typeface="Calibri"/>
              </a:rPr>
              <a:t>s,</a:t>
            </a:r>
            <a:r>
              <a:rPr dirty="0" smtClean="0" sz="2700" spc="-4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d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of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n</a:t>
            </a:r>
            <a:r>
              <a:rPr dirty="0" smtClean="0" sz="2700" spc="-30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 o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l</a:t>
            </a:r>
            <a:r>
              <a:rPr dirty="0" smtClean="0" sz="2700" spc="-15">
                <a:latin typeface="Calibri"/>
                <a:cs typeface="Calibri"/>
              </a:rPr>
              <a:t>y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10">
                <a:latin typeface="Calibri"/>
                <a:cs typeface="Calibri"/>
              </a:rPr>
              <a:t>o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in</a:t>
            </a:r>
            <a:r>
              <a:rPr dirty="0" smtClean="0" sz="2700" spc="-5">
                <a:latin typeface="Calibri"/>
                <a:cs typeface="Calibr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25">
                <a:latin typeface="Calibri"/>
                <a:cs typeface="Calibri"/>
              </a:rPr>
              <a:t>ild</a:t>
            </a:r>
            <a:r>
              <a:rPr dirty="0" smtClean="0" sz="2700" spc="-5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15">
                <a:latin typeface="Calibri"/>
                <a:cs typeface="Calibri"/>
              </a:rPr>
              <a:t>se</a:t>
            </a:r>
            <a:r>
              <a:rPr dirty="0" smtClean="0" sz="2700" spc="-15">
                <a:latin typeface="Calibri"/>
                <a:cs typeface="Calibri"/>
              </a:rPr>
              <a:t>s.</a:t>
            </a:r>
            <a:endParaRPr sz="27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43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700" spc="-155">
                <a:latin typeface="Calibri"/>
                <a:cs typeface="Calibri"/>
              </a:rPr>
              <a:t>V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15">
                <a:latin typeface="Calibri"/>
                <a:cs typeface="Calibri"/>
              </a:rPr>
              <a:t>r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osi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i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s</a:t>
            </a:r>
            <a:r>
              <a:rPr dirty="0" smtClean="0" sz="2700" spc="-3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of</a:t>
            </a:r>
            <a:r>
              <a:rPr dirty="0" smtClean="0" sz="2700" spc="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5">
                <a:latin typeface="Calibri"/>
                <a:cs typeface="Calibri"/>
              </a:rPr>
              <a:t>p</a:t>
            </a:r>
            <a:r>
              <a:rPr dirty="0" smtClean="0" sz="2700" spc="0">
                <a:latin typeface="Calibri"/>
                <a:cs typeface="Calibri"/>
              </a:rPr>
              <a:t>.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65">
                <a:latin typeface="Calibri"/>
                <a:cs typeface="Calibri"/>
              </a:rPr>
              <a:t>R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55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35">
                <a:latin typeface="Calibri"/>
                <a:cs typeface="Calibri"/>
              </a:rPr>
              <a:t>v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in</a:t>
            </a:r>
            <a:endParaRPr sz="27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51"/>
              </a:spcBef>
              <a:buFont typeface="Arial"/>
              <a:buChar char="•"/>
            </a:pPr>
            <a:endParaRPr sz="1200"/>
          </a:p>
          <a:p>
            <a:pPr marL="354965" marR="239395" indent="-342900">
              <a:lnSpc>
                <a:spcPts val="292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700">
                <a:latin typeface="Calibri"/>
                <a:cs typeface="Calibri"/>
              </a:rPr>
              <a:t>Li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5">
                <a:latin typeface="Calibri"/>
                <a:cs typeface="Calibri"/>
              </a:rPr>
              <a:t>s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in</a:t>
            </a:r>
            <a:r>
              <a:rPr dirty="0" smtClean="0" sz="2700" spc="-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-15">
                <a:latin typeface="Calibri"/>
                <a:cs typeface="Calibri"/>
              </a:rPr>
              <a:t>e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0">
                <a:latin typeface="Calibri"/>
                <a:cs typeface="Calibri"/>
              </a:rPr>
              <a:t>a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al</a:t>
            </a:r>
            <a:r>
              <a:rPr dirty="0" smtClean="0" sz="2700" spc="-20">
                <a:latin typeface="Calibri"/>
                <a:cs typeface="Calibri"/>
              </a:rPr>
              <a:t> </a:t>
            </a:r>
            <a:r>
              <a:rPr dirty="0" smtClean="0" sz="2700" spc="-45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ol</a:t>
            </a:r>
            <a:r>
              <a:rPr dirty="0" smtClean="0" sz="2700" spc="-5">
                <a:latin typeface="Calibri"/>
                <a:cs typeface="Calibri"/>
              </a:rPr>
              <a:t>u</a:t>
            </a:r>
            <a:r>
              <a:rPr dirty="0" smtClean="0" sz="2700" spc="-25">
                <a:latin typeface="Calibri"/>
                <a:cs typeface="Calibri"/>
              </a:rPr>
              <a:t>m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s</a:t>
            </a:r>
            <a:r>
              <a:rPr dirty="0" smtClean="0" sz="2700" spc="-15">
                <a:latin typeface="Calibri"/>
                <a:cs typeface="Calibri"/>
              </a:rPr>
              <a:t> </a:t>
            </a:r>
            <a:r>
              <a:rPr dirty="0" smtClean="0" sz="2700" spc="-25">
                <a:latin typeface="Calibri"/>
                <a:cs typeface="Calibri"/>
              </a:rPr>
              <a:t>a</a:t>
            </a:r>
            <a:r>
              <a:rPr dirty="0" smtClean="0" sz="2700" spc="-10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 </a:t>
            </a:r>
            <a:r>
              <a:rPr dirty="0" smtClean="0" sz="2700" spc="-15">
                <a:latin typeface="Calibri"/>
                <a:cs typeface="Calibri"/>
              </a:rPr>
              <a:t>3</a:t>
            </a:r>
            <a:r>
              <a:rPr dirty="0" smtClean="0" sz="2700" spc="-15">
                <a:latin typeface="Calibri"/>
                <a:cs typeface="Calibri"/>
              </a:rPr>
              <a:t>,</a:t>
            </a:r>
            <a:r>
              <a:rPr dirty="0" smtClean="0" sz="2700" spc="-15">
                <a:latin typeface="Calibri"/>
                <a:cs typeface="Calibri"/>
              </a:rPr>
              <a:t>7</a:t>
            </a:r>
            <a:r>
              <a:rPr dirty="0" smtClean="0" sz="2700" spc="-15">
                <a:latin typeface="Calibri"/>
                <a:cs typeface="Calibri"/>
              </a:rPr>
              <a:t>,</a:t>
            </a:r>
            <a:r>
              <a:rPr dirty="0" smtClean="0" sz="2700" spc="-15">
                <a:latin typeface="Calibri"/>
                <a:cs typeface="Calibri"/>
              </a:rPr>
              <a:t>11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10">
                <a:latin typeface="Calibri"/>
                <a:cs typeface="Calibri"/>
              </a:rPr>
              <a:t>o</a:t>
            </a:r>
            <a:r>
              <a:rPr dirty="0" smtClean="0" sz="2700" spc="-204">
                <a:latin typeface="Calibri"/>
                <a:cs typeface="Calibri"/>
              </a:rPr>
              <a:t>’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0">
                <a:latin typeface="Calibri"/>
                <a:cs typeface="Calibri"/>
              </a:rPr>
              <a:t>lo</a:t>
            </a:r>
            <a:r>
              <a:rPr dirty="0" smtClean="0" sz="2700" spc="-20">
                <a:latin typeface="Calibri"/>
                <a:cs typeface="Calibri"/>
              </a:rPr>
              <a:t>c</a:t>
            </a:r>
            <a:r>
              <a:rPr dirty="0" smtClean="0" sz="2700" spc="-15">
                <a:latin typeface="Calibri"/>
                <a:cs typeface="Calibri"/>
              </a:rPr>
              <a:t>k</a:t>
            </a:r>
            <a:r>
              <a:rPr dirty="0" smtClean="0" sz="2700" spc="-25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(</a:t>
            </a:r>
            <a:r>
              <a:rPr dirty="0" smtClean="0" sz="2700" spc="0">
                <a:latin typeface="Calibri"/>
                <a:cs typeface="Calibri"/>
              </a:rPr>
              <a:t>li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-5">
                <a:latin typeface="Calibri"/>
                <a:cs typeface="Calibri"/>
              </a:rPr>
              <a:t>h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40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o</a:t>
            </a:r>
            <a:r>
              <a:rPr dirty="0" smtClean="0" sz="2700" spc="-70">
                <a:latin typeface="Calibri"/>
                <a:cs typeface="Calibri"/>
              </a:rPr>
              <a:t>m</a:t>
            </a:r>
            <a:r>
              <a:rPr dirty="0" smtClean="0" sz="2700" spc="-15">
                <a:latin typeface="Calibri"/>
                <a:cs typeface="Calibri"/>
              </a:rPr>
              <a:t>y</a:t>
            </a:r>
            <a:r>
              <a:rPr dirty="0" smtClean="0" sz="2700" spc="-10">
                <a:latin typeface="Calibri"/>
                <a:cs typeface="Calibri"/>
              </a:rPr>
              <a:t> </a:t>
            </a:r>
            <a:r>
              <a:rPr dirty="0" smtClean="0" sz="2700" spc="-5">
                <a:latin typeface="Calibri"/>
                <a:cs typeface="Calibri"/>
              </a:rPr>
              <a:t>p</a:t>
            </a:r>
            <a:r>
              <a:rPr dirty="0" smtClean="0" sz="2700" spc="0">
                <a:latin typeface="Calibri"/>
                <a:cs typeface="Calibri"/>
              </a:rPr>
              <a:t>osi</a:t>
            </a:r>
            <a:r>
              <a:rPr dirty="0" smtClean="0" sz="2700" spc="-15">
                <a:latin typeface="Calibri"/>
                <a:cs typeface="Calibri"/>
              </a:rPr>
              <a:t>t</a:t>
            </a:r>
            <a:r>
              <a:rPr dirty="0" smtClean="0" sz="2700" spc="0">
                <a:latin typeface="Calibri"/>
                <a:cs typeface="Calibri"/>
              </a:rPr>
              <a:t>io</a:t>
            </a:r>
            <a:r>
              <a:rPr dirty="0" smtClean="0" sz="2700" spc="-5">
                <a:latin typeface="Calibri"/>
                <a:cs typeface="Calibri"/>
              </a:rPr>
              <a:t>n</a:t>
            </a:r>
            <a:r>
              <a:rPr dirty="0" smtClean="0" sz="2700" spc="0"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8296" y="3892295"/>
            <a:ext cx="3276325" cy="2514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8756" y="2063846"/>
            <a:ext cx="4038249" cy="1829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7281" y="2096832"/>
            <a:ext cx="4095750" cy="4371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20" b="1" u="heavy">
                <a:latin typeface="Calibri"/>
                <a:cs typeface="Calibri"/>
              </a:rPr>
              <a:t>E</a:t>
            </a:r>
            <a:r>
              <a:rPr dirty="0" smtClean="0" sz="2500" spc="-15" b="1" u="heavy">
                <a:latin typeface="Calibri"/>
                <a:cs typeface="Calibri"/>
              </a:rPr>
              <a:t>x</a:t>
            </a:r>
            <a:r>
              <a:rPr dirty="0" smtClean="0" sz="2500" spc="-50" b="1" u="heavy">
                <a:latin typeface="Calibri"/>
                <a:cs typeface="Calibri"/>
              </a:rPr>
              <a:t>t</a:t>
            </a:r>
            <a:r>
              <a:rPr dirty="0" smtClean="0" sz="2500" spc="-15" b="1" u="heavy">
                <a:latin typeface="Calibri"/>
                <a:cs typeface="Calibri"/>
              </a:rPr>
              <a:t>e</a:t>
            </a:r>
            <a:r>
              <a:rPr dirty="0" smtClean="0" sz="2500" spc="-15" b="1" u="heavy">
                <a:latin typeface="Calibri"/>
                <a:cs typeface="Calibri"/>
              </a:rPr>
              <a:t>r</a:t>
            </a:r>
            <a:r>
              <a:rPr dirty="0" smtClean="0" sz="2500" spc="-10" b="1" u="heavy">
                <a:latin typeface="Calibri"/>
                <a:cs typeface="Calibri"/>
              </a:rPr>
              <a:t>n</a:t>
            </a:r>
            <a:r>
              <a:rPr dirty="0" smtClean="0" sz="2500" spc="-15" b="1" u="heavy">
                <a:latin typeface="Calibri"/>
                <a:cs typeface="Calibri"/>
              </a:rPr>
              <a:t>a</a:t>
            </a:r>
            <a:r>
              <a:rPr dirty="0" smtClean="0" sz="2500" spc="-10" b="1" u="heavy">
                <a:latin typeface="Calibri"/>
                <a:cs typeface="Calibri"/>
              </a:rPr>
              <a:t>l</a:t>
            </a:r>
            <a:r>
              <a:rPr dirty="0" smtClean="0" sz="2500" spc="-855" b="1" u="heavy">
                <a:latin typeface="Calibri"/>
                <a:cs typeface="Calibri"/>
              </a:rPr>
              <a:t> </a:t>
            </a:r>
            <a:r>
              <a:rPr dirty="0" smtClean="0" sz="2500" spc="-10" b="1" u="heavy">
                <a:latin typeface="Calibri"/>
                <a:cs typeface="Calibri"/>
              </a:rPr>
              <a:t>h</a:t>
            </a:r>
            <a:r>
              <a:rPr dirty="0" smtClean="0" sz="2500" spc="-15" b="1" u="heavy">
                <a:latin typeface="Calibri"/>
                <a:cs typeface="Calibri"/>
              </a:rPr>
              <a:t>e</a:t>
            </a:r>
            <a:r>
              <a:rPr dirty="0" smtClean="0" sz="2500" spc="-30" b="1" u="heavy">
                <a:latin typeface="Calibri"/>
                <a:cs typeface="Calibri"/>
              </a:rPr>
              <a:t>m</a:t>
            </a:r>
            <a:r>
              <a:rPr dirty="0" smtClean="0" sz="2500" spc="-15" b="1" u="heavy">
                <a:latin typeface="Calibri"/>
                <a:cs typeface="Calibri"/>
              </a:rPr>
              <a:t>o</a:t>
            </a:r>
            <a:r>
              <a:rPr dirty="0" smtClean="0" sz="2500" spc="-15" b="1" u="heavy">
                <a:latin typeface="Calibri"/>
                <a:cs typeface="Calibri"/>
              </a:rPr>
              <a:t>r</a:t>
            </a:r>
            <a:r>
              <a:rPr dirty="0" smtClean="0" sz="2500" spc="-15" b="1" u="heavy">
                <a:latin typeface="Calibri"/>
                <a:cs typeface="Calibri"/>
              </a:rPr>
              <a:t>r</a:t>
            </a:r>
            <a:r>
              <a:rPr dirty="0" smtClean="0" sz="2500" spc="-10" b="1" u="heavy">
                <a:latin typeface="Calibri"/>
                <a:cs typeface="Calibri"/>
              </a:rPr>
              <a:t>h</a:t>
            </a:r>
            <a:r>
              <a:rPr dirty="0" smtClean="0" sz="2500" spc="-15" b="1" u="heavy">
                <a:latin typeface="Calibri"/>
                <a:cs typeface="Calibri"/>
              </a:rPr>
              <a:t>o</a:t>
            </a:r>
            <a:r>
              <a:rPr dirty="0" smtClean="0" sz="2500" spc="-10" b="1" u="heavy">
                <a:latin typeface="Calibri"/>
                <a:cs typeface="Calibri"/>
              </a:rPr>
              <a:t>i</a:t>
            </a:r>
            <a:r>
              <a:rPr dirty="0" smtClean="0" sz="2500" spc="-10" b="1" u="heavy">
                <a:latin typeface="Calibri"/>
                <a:cs typeface="Calibri"/>
              </a:rPr>
              <a:t>d</a:t>
            </a:r>
            <a:r>
              <a:rPr dirty="0" smtClean="0" sz="2500" spc="-10" b="1" u="heavy">
                <a:latin typeface="Calibri"/>
                <a:cs typeface="Calibri"/>
              </a:rPr>
              <a:t>s</a:t>
            </a:r>
            <a:r>
              <a:rPr dirty="0" smtClean="0" sz="2500" spc="-5" b="1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v</a:t>
            </a:r>
            <a:r>
              <a:rPr dirty="0" smtClean="0" sz="2500" spc="-1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-occ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g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15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.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2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ll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2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k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-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2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35">
                <a:latin typeface="Calibri"/>
                <a:cs typeface="Calibri"/>
              </a:rPr>
              <a:t>a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50">
                <a:latin typeface="Calibri"/>
                <a:cs typeface="Calibri"/>
              </a:rPr>
              <a:t>a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ll</a:t>
            </a:r>
            <a:r>
              <a:rPr dirty="0" smtClean="0" sz="2500" spc="-15">
                <a:latin typeface="Calibri"/>
                <a:cs typeface="Calibri"/>
              </a:rPr>
              <a:t>oo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2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ar</a:t>
            </a:r>
            <a:r>
              <a:rPr dirty="0" smtClean="0" sz="2500" spc="15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Arial"/>
              <a:buChar char="•"/>
            </a:pPr>
            <a:endParaRPr sz="550"/>
          </a:p>
          <a:p>
            <a:pPr marL="354965" marR="24130" indent="-342900">
              <a:lnSpc>
                <a:spcPct val="80000"/>
              </a:lnSpc>
              <a:buFont typeface="Arial"/>
              <a:buChar char="•"/>
              <a:tabLst>
                <a:tab pos="425450" algn="l"/>
              </a:tabLst>
            </a:pPr>
            <a:r>
              <a:rPr dirty="0" smtClean="0" sz="2500" spc="-25">
                <a:latin typeface="Calibri"/>
                <a:cs typeface="Calibri"/>
              </a:rPr>
              <a:t>U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ll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2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ar</a:t>
            </a:r>
            <a:r>
              <a:rPr dirty="0" smtClean="0" sz="2500" spc="15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w</a:t>
            </a:r>
            <a:r>
              <a:rPr dirty="0" smtClean="0" sz="2500" spc="-2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a</a:t>
            </a:r>
            <a:r>
              <a:rPr dirty="0" smtClean="0" sz="2500" spc="-7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-5">
                <a:latin typeface="Calibri"/>
                <a:cs typeface="Calibri"/>
              </a:rPr>
              <a:t> </a:t>
            </a:r>
            <a:r>
              <a:rPr dirty="0" smtClean="0" sz="2500" spc="-6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y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35">
                <a:latin typeface="Calibri"/>
                <a:cs typeface="Calibri"/>
              </a:rPr>
              <a:t>p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.</a:t>
            </a:r>
            <a:r>
              <a:rPr dirty="0" smtClean="0" sz="2500" spc="25">
                <a:latin typeface="Calibri"/>
                <a:cs typeface="Calibri"/>
              </a:rPr>
              <a:t> </a:t>
            </a:r>
            <a:r>
              <a:rPr dirty="0" smtClean="0" sz="2500" spc="-25">
                <a:latin typeface="Calibri"/>
                <a:cs typeface="Calibri"/>
              </a:rPr>
              <a:t>W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i</a:t>
            </a:r>
            <a:r>
              <a:rPr dirty="0" smtClean="0" sz="2500" spc="-35">
                <a:latin typeface="Calibri"/>
                <a:cs typeface="Calibri"/>
              </a:rPr>
              <a:t>n</a:t>
            </a:r>
            <a:r>
              <a:rPr dirty="0" smtClean="0" sz="2500" spc="-20">
                <a:latin typeface="Calibri"/>
                <a:cs typeface="Calibri"/>
              </a:rPr>
              <a:t>f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,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2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w</a:t>
            </a:r>
            <a:r>
              <a:rPr dirty="0" smtClean="0" sz="2500" spc="-20">
                <a:latin typeface="Calibri"/>
                <a:cs typeface="Calibri"/>
              </a:rPr>
              <a:t>e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2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,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2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60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35">
                <a:latin typeface="Calibri"/>
                <a:cs typeface="Calibri"/>
              </a:rPr>
              <a:t>n</a:t>
            </a:r>
            <a:r>
              <a:rPr dirty="0" smtClean="0" sz="2500" spc="-80">
                <a:latin typeface="Calibri"/>
                <a:cs typeface="Calibri"/>
              </a:rPr>
              <a:t>f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or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45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n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2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5">
                <a:latin typeface="Calibri"/>
                <a:cs typeface="Calibri"/>
              </a:rPr>
              <a:t>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8756" y="3892295"/>
            <a:ext cx="4038249" cy="2971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49325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Cau</a:t>
            </a:r>
            <a:r>
              <a:rPr dirty="0" smtClean="0" sz="4400" spc="5">
                <a:latin typeface="Calibri"/>
                <a:cs typeface="Calibri"/>
              </a:rPr>
              <a:t>s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0">
                <a:latin typeface="Calibri"/>
                <a:cs typeface="Calibri"/>
              </a:rPr>
              <a:t>s</a:t>
            </a:r>
            <a:r>
              <a:rPr dirty="0" smtClean="0" sz="4400" spc="-20">
                <a:latin typeface="Calibri"/>
                <a:cs typeface="Calibri"/>
              </a:rPr>
              <a:t> </a:t>
            </a:r>
            <a:r>
              <a:rPr dirty="0" smtClean="0" sz="4400" spc="-100">
                <a:latin typeface="Calibri"/>
                <a:cs typeface="Calibri"/>
              </a:rPr>
              <a:t>f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20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 h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20">
                <a:latin typeface="Calibri"/>
                <a:cs typeface="Calibri"/>
              </a:rPr>
              <a:t>r</a:t>
            </a:r>
            <a:r>
              <a:rPr dirty="0" smtClean="0" sz="4400" spc="-90">
                <a:latin typeface="Calibri"/>
                <a:cs typeface="Calibri"/>
              </a:rPr>
              <a:t>r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ds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9667" y="2020637"/>
            <a:ext cx="7459345" cy="4219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Co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40">
                <a:latin typeface="Calibri"/>
                <a:cs typeface="Calibri"/>
              </a:rPr>
              <a:t>g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45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 </a:t>
            </a:r>
            <a:r>
              <a:rPr dirty="0" smtClean="0" sz="2500" spc="-40">
                <a:latin typeface="Calibri"/>
                <a:cs typeface="Calibri"/>
              </a:rPr>
              <a:t>w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0">
                <a:latin typeface="Calibri"/>
                <a:cs typeface="Calibri"/>
              </a:rPr>
              <a:t>k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of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w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ll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or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45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4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2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50">
                <a:latin typeface="Calibri"/>
                <a:cs typeface="Calibri"/>
              </a:rPr>
              <a:t>v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5">
                <a:latin typeface="Calibri"/>
                <a:cs typeface="Calibri"/>
              </a:rPr>
              <a:t>v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4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35">
                <a:latin typeface="Calibri"/>
                <a:cs typeface="Calibri"/>
              </a:rPr>
              <a:t>a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on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5">
                <a:latin typeface="Calibri"/>
                <a:cs typeface="Calibri"/>
              </a:rPr>
              <a:t>gh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g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7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45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25">
                <a:latin typeface="Calibri"/>
                <a:cs typeface="Calibri"/>
              </a:rPr>
              <a:t> </a:t>
            </a:r>
            <a:r>
              <a:rPr dirty="0" smtClean="0" sz="2500" spc="-70">
                <a:latin typeface="Calibri"/>
                <a:cs typeface="Calibri"/>
              </a:rPr>
              <a:t>h</a:t>
            </a:r>
            <a:r>
              <a:rPr dirty="0" smtClean="0" sz="2500" spc="-20">
                <a:latin typeface="Calibri"/>
                <a:cs typeface="Calibri"/>
              </a:rPr>
              <a:t>y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on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Ca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r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15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ct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m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669" y="2098356"/>
            <a:ext cx="5064760" cy="1636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200" spc="-15">
                <a:latin typeface="Calibri"/>
                <a:cs typeface="Calibri"/>
              </a:rPr>
              <a:t>S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30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es,</a:t>
            </a:r>
            <a:r>
              <a:rPr dirty="0" smtClean="0" sz="2200" spc="35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rr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w</a:t>
            </a:r>
            <a:r>
              <a:rPr dirty="0" smtClean="0" sz="2200" spc="-20">
                <a:latin typeface="Calibri"/>
                <a:cs typeface="Calibri"/>
              </a:rPr>
              <a:t>ill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0">
                <a:latin typeface="Calibri"/>
                <a:cs typeface="Calibri"/>
              </a:rPr>
              <a:t>g</a:t>
            </a:r>
            <a:r>
              <a:rPr dirty="0" smtClean="0" sz="2200" spc="-15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g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w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3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5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ai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g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o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5">
                <a:latin typeface="Calibri"/>
                <a:cs typeface="Calibri"/>
              </a:rPr>
              <a:t>o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35">
                <a:latin typeface="Calibri"/>
                <a:cs typeface="Calibri"/>
              </a:rPr>
              <a:t>y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25">
                <a:latin typeface="Calibri"/>
                <a:cs typeface="Calibri"/>
              </a:rPr>
              <a:t>o</a:t>
            </a:r>
            <a:r>
              <a:rPr dirty="0" smtClean="0" sz="2200" spc="-45">
                <a:latin typeface="Calibri"/>
                <a:cs typeface="Calibri"/>
              </a:rPr>
              <a:t>w</a:t>
            </a:r>
            <a:r>
              <a:rPr dirty="0" smtClean="0" sz="2200" spc="-10">
                <a:latin typeface="Calibri"/>
                <a:cs typeface="Calibri"/>
              </a:rPr>
              <a:t>els.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is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all</a:t>
            </a:r>
            <a:r>
              <a:rPr dirty="0" smtClean="0" sz="2200" spc="-20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la</a:t>
            </a:r>
            <a:r>
              <a:rPr dirty="0" smtClean="0" sz="2200" spc="-30">
                <a:latin typeface="Calibri"/>
                <a:cs typeface="Calibri"/>
              </a:rPr>
              <a:t>p</a:t>
            </a:r>
            <a:r>
              <a:rPr dirty="0" smtClean="0" sz="2200" spc="-15">
                <a:latin typeface="Calibri"/>
                <a:cs typeface="Calibri"/>
              </a:rPr>
              <a:t>sed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rr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;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it</a:t>
            </a:r>
            <a:r>
              <a:rPr dirty="0" smtClean="0" sz="2200" spc="-10">
                <a:latin typeface="Calibri"/>
                <a:cs typeface="Calibri"/>
              </a:rPr>
              <a:t> is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en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35">
                <a:latin typeface="Calibri"/>
                <a:cs typeface="Calibri"/>
              </a:rPr>
              <a:t>f</a:t>
            </a:r>
            <a:r>
              <a:rPr dirty="0" smtClean="0" sz="2200" spc="-10">
                <a:latin typeface="Calibri"/>
                <a:cs typeface="Calibri"/>
              </a:rPr>
              <a:t>fi</a:t>
            </a:r>
            <a:r>
              <a:rPr dirty="0" smtClean="0" sz="2200" spc="-20">
                <a:latin typeface="Calibri"/>
                <a:cs typeface="Calibri"/>
              </a:rPr>
              <a:t>c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lt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o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ease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k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o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,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ally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q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10">
                <a:latin typeface="Calibri"/>
                <a:cs typeface="Calibri"/>
              </a:rPr>
              <a:t>ai</a:t>
            </a:r>
            <a:r>
              <a:rPr dirty="0" smtClean="0" sz="2200" spc="-35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0">
                <a:latin typeface="Calibri"/>
                <a:cs typeface="Calibri"/>
              </a:rPr>
              <a:t>l.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9" y="5115634"/>
            <a:ext cx="5229860" cy="1367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200" spc="-20">
                <a:latin typeface="Calibri"/>
                <a:cs typeface="Calibri"/>
              </a:rPr>
              <a:t>W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en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10">
                <a:latin typeface="Calibri"/>
                <a:cs typeface="Calibri"/>
              </a:rPr>
              <a:t>lo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5">
                <a:latin typeface="Calibri"/>
                <a:cs typeface="Calibri"/>
              </a:rPr>
              <a:t>d</a:t>
            </a:r>
            <a:r>
              <a:rPr dirty="0" smtClean="0" sz="2200" spc="-2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lot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60">
                <a:latin typeface="Calibri"/>
                <a:cs typeface="Calibri"/>
              </a:rPr>
              <a:t>f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si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x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rr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,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it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en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ses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S</a:t>
            </a:r>
            <a:r>
              <a:rPr dirty="0" smtClean="0" sz="2200" spc="-30">
                <a:latin typeface="Calibri"/>
                <a:cs typeface="Calibri"/>
              </a:rPr>
              <a:t>e</a:t>
            </a:r>
            <a:r>
              <a:rPr dirty="0" smtClean="0" sz="2200" spc="-30">
                <a:latin typeface="Calibri"/>
                <a:cs typeface="Calibri"/>
              </a:rPr>
              <a:t>v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10">
                <a:latin typeface="Calibri"/>
                <a:cs typeface="Calibri"/>
              </a:rPr>
              <a:t>ai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0">
                <a:latin typeface="Calibri"/>
                <a:cs typeface="Calibri"/>
              </a:rPr>
              <a:t>.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is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4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5">
                <a:latin typeface="Calibri"/>
                <a:cs typeface="Calibri"/>
              </a:rPr>
              <a:t>sed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x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rr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id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c</a:t>
            </a:r>
            <a:r>
              <a:rPr dirty="0" smtClean="0" sz="2200" spc="-15">
                <a:latin typeface="Calibri"/>
                <a:cs typeface="Calibri"/>
              </a:rPr>
              <a:t>an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70">
                <a:latin typeface="Calibri"/>
                <a:cs typeface="Calibri"/>
              </a:rPr>
              <a:t>f</a:t>
            </a:r>
            <a:r>
              <a:rPr dirty="0" smtClean="0" sz="2200" spc="-10">
                <a:latin typeface="Calibri"/>
                <a:cs typeface="Calibri"/>
              </a:rPr>
              <a:t>elt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as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fir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,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d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20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10">
                <a:latin typeface="Calibri"/>
                <a:cs typeface="Calibri"/>
              </a:rPr>
              <a:t>ass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in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1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35">
                <a:latin typeface="Calibri"/>
                <a:cs typeface="Calibri"/>
              </a:rPr>
              <a:t>r</a:t>
            </a:r>
            <a:r>
              <a:rPr dirty="0" smtClean="0" sz="2200" spc="-10">
                <a:latin typeface="Calibri"/>
                <a:cs typeface="Calibri"/>
              </a:rPr>
              <a:t>ea,</a:t>
            </a:r>
            <a:r>
              <a:rPr dirty="0" smtClean="0" sz="2200" spc="-2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b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si</a:t>
            </a:r>
            <a:r>
              <a:rPr dirty="0" smtClean="0" sz="2200" spc="-65">
                <a:latin typeface="Calibri"/>
                <a:cs typeface="Calibri"/>
              </a:rPr>
              <a:t>z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15">
                <a:latin typeface="Calibri"/>
                <a:cs typeface="Calibri"/>
              </a:rPr>
              <a:t> 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f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10">
                <a:latin typeface="Calibri"/>
                <a:cs typeface="Calibri"/>
              </a:rPr>
              <a:t>ea.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3065" y="1530477"/>
            <a:ext cx="2781071" cy="2819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406880" y="4578233"/>
            <a:ext cx="3047740" cy="2514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6356" y="920938"/>
            <a:ext cx="4190649" cy="297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75857" y="1183334"/>
            <a:ext cx="4335145" cy="4772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231140" indent="-342900">
              <a:lnSpc>
                <a:spcPct val="81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800" spc="-10" b="1" u="heavy">
                <a:latin typeface="Calibri"/>
                <a:cs typeface="Calibri"/>
              </a:rPr>
              <a:t>S</a:t>
            </a:r>
            <a:r>
              <a:rPr dirty="0" smtClean="0" sz="1800" spc="-5" b="1" u="heavy">
                <a:latin typeface="Calibri"/>
                <a:cs typeface="Calibri"/>
              </a:rPr>
              <a:t>u</a:t>
            </a:r>
            <a:r>
              <a:rPr dirty="0" smtClean="0" sz="1800" spc="-30" b="1" u="heavy">
                <a:latin typeface="Calibri"/>
                <a:cs typeface="Calibri"/>
              </a:rPr>
              <a:t>r</a:t>
            </a:r>
            <a:r>
              <a:rPr dirty="0" smtClean="0" sz="1800" spc="-5" b="1" u="heavy">
                <a:latin typeface="Calibri"/>
                <a:cs typeface="Calibri"/>
              </a:rPr>
              <a:t>g</a:t>
            </a:r>
            <a:r>
              <a:rPr dirty="0" smtClean="0" sz="1800" spc="-5" b="1" u="heavy">
                <a:latin typeface="Calibri"/>
                <a:cs typeface="Calibri"/>
              </a:rPr>
              <a:t>i</a:t>
            </a:r>
            <a:r>
              <a:rPr dirty="0" smtClean="0" sz="1800" spc="-10" b="1" u="heavy">
                <a:latin typeface="Calibri"/>
                <a:cs typeface="Calibri"/>
              </a:rPr>
              <a:t>c</a:t>
            </a:r>
            <a:r>
              <a:rPr dirty="0" smtClean="0" sz="1800" spc="-10" b="1" u="heavy">
                <a:latin typeface="Calibri"/>
                <a:cs typeface="Calibri"/>
              </a:rPr>
              <a:t>a</a:t>
            </a:r>
            <a:r>
              <a:rPr dirty="0" smtClean="0" sz="1800" spc="-5" b="1" u="heavy">
                <a:latin typeface="Calibri"/>
                <a:cs typeface="Calibri"/>
              </a:rPr>
              <a:t>l</a:t>
            </a:r>
            <a:r>
              <a:rPr dirty="0" smtClean="0" sz="1800" spc="-645" b="1" u="heavy">
                <a:latin typeface="Calibri"/>
                <a:cs typeface="Calibri"/>
              </a:rPr>
              <a:t> </a:t>
            </a:r>
            <a:r>
              <a:rPr dirty="0" smtClean="0" sz="1800" spc="-10" b="1" u="heavy">
                <a:latin typeface="Calibri"/>
                <a:cs typeface="Calibri"/>
              </a:rPr>
              <a:t>C</a:t>
            </a:r>
            <a:r>
              <a:rPr dirty="0" smtClean="0" sz="1800" spc="-5" b="1" u="heavy">
                <a:latin typeface="Calibri"/>
                <a:cs typeface="Calibri"/>
              </a:rPr>
              <a:t>l</a:t>
            </a:r>
            <a:r>
              <a:rPr dirty="0" smtClean="0" sz="1800" spc="-10" b="1" u="heavy">
                <a:latin typeface="Calibri"/>
                <a:cs typeface="Calibri"/>
              </a:rPr>
              <a:t>a</a:t>
            </a:r>
            <a:r>
              <a:rPr dirty="0" smtClean="0" sz="1800" spc="-10" b="1" u="heavy">
                <a:latin typeface="Calibri"/>
                <a:cs typeface="Calibri"/>
              </a:rPr>
              <a:t>s</a:t>
            </a:r>
            <a:r>
              <a:rPr dirty="0" smtClean="0" sz="1800" spc="-10" b="1" u="heavy">
                <a:latin typeface="Calibri"/>
                <a:cs typeface="Calibri"/>
              </a:rPr>
              <a:t>s</a:t>
            </a:r>
            <a:r>
              <a:rPr dirty="0" smtClean="0" sz="1800" spc="-5" b="1" u="heavy">
                <a:latin typeface="Calibri"/>
                <a:cs typeface="Calibri"/>
              </a:rPr>
              <a:t>i</a:t>
            </a:r>
            <a:r>
              <a:rPr dirty="0" smtClean="0" sz="1800" spc="-10" b="1" u="heavy">
                <a:latin typeface="Calibri"/>
                <a:cs typeface="Calibri"/>
              </a:rPr>
              <a:t>f</a:t>
            </a:r>
            <a:r>
              <a:rPr dirty="0" smtClean="0" sz="1800" spc="-5" b="1" u="heavy">
                <a:latin typeface="Calibri"/>
                <a:cs typeface="Calibri"/>
              </a:rPr>
              <a:t>i</a:t>
            </a:r>
            <a:r>
              <a:rPr dirty="0" smtClean="0" sz="1800" spc="-10" b="1" u="heavy">
                <a:latin typeface="Calibri"/>
                <a:cs typeface="Calibri"/>
              </a:rPr>
              <a:t>c</a:t>
            </a:r>
            <a:r>
              <a:rPr dirty="0" smtClean="0" sz="1800" spc="-25" b="1" u="heavy">
                <a:latin typeface="Calibri"/>
                <a:cs typeface="Calibri"/>
              </a:rPr>
              <a:t>a</a:t>
            </a:r>
            <a:r>
              <a:rPr dirty="0" smtClean="0" sz="1800" spc="-10" b="1" u="heavy">
                <a:latin typeface="Calibri"/>
                <a:cs typeface="Calibri"/>
              </a:rPr>
              <a:t>ti</a:t>
            </a:r>
            <a:r>
              <a:rPr dirty="0" smtClean="0" sz="1800" spc="-5" b="1" u="heavy">
                <a:latin typeface="Calibri"/>
                <a:cs typeface="Calibri"/>
              </a:rPr>
              <a:t>o</a:t>
            </a:r>
            <a:r>
              <a:rPr dirty="0" smtClean="0" sz="1800" spc="-10" b="1" u="heavy">
                <a:latin typeface="Calibri"/>
                <a:cs typeface="Calibri"/>
              </a:rPr>
              <a:t>n</a:t>
            </a:r>
            <a:r>
              <a:rPr dirty="0" smtClean="0" sz="1800" spc="-620" b="1" u="heavy">
                <a:latin typeface="Calibri"/>
                <a:cs typeface="Calibri"/>
              </a:rPr>
              <a:t> </a:t>
            </a:r>
            <a:r>
              <a:rPr dirty="0" smtClean="0" sz="1800" spc="-5" b="1" u="heavy">
                <a:latin typeface="Calibri"/>
                <a:cs typeface="Calibri"/>
              </a:rPr>
              <a:t>o</a:t>
            </a:r>
            <a:r>
              <a:rPr dirty="0" smtClean="0" sz="1800" spc="0" b="1" u="heavy">
                <a:latin typeface="Calibri"/>
                <a:cs typeface="Calibri"/>
              </a:rPr>
              <a:t>f</a:t>
            </a:r>
            <a:r>
              <a:rPr dirty="0" smtClean="0" sz="1800" spc="-655" b="1" u="heavy">
                <a:latin typeface="Calibri"/>
                <a:cs typeface="Calibri"/>
              </a:rPr>
              <a:t> </a:t>
            </a:r>
            <a:r>
              <a:rPr dirty="0" smtClean="0" sz="1800" spc="-15" b="1" u="heavy">
                <a:latin typeface="Calibri"/>
                <a:cs typeface="Calibri"/>
              </a:rPr>
              <a:t>H</a:t>
            </a:r>
            <a:r>
              <a:rPr dirty="0" smtClean="0" sz="1800" spc="5" b="1" u="heavy">
                <a:latin typeface="Calibri"/>
                <a:cs typeface="Calibri"/>
              </a:rPr>
              <a:t>e</a:t>
            </a:r>
            <a:r>
              <a:rPr dirty="0" smtClean="0" sz="1800" spc="-5" b="1" u="heavy">
                <a:latin typeface="Calibri"/>
                <a:cs typeface="Calibri"/>
              </a:rPr>
              <a:t>m</a:t>
            </a:r>
            <a:r>
              <a:rPr dirty="0" smtClean="0" sz="1800" spc="-5" b="1" u="heavy">
                <a:latin typeface="Calibri"/>
                <a:cs typeface="Calibri"/>
              </a:rPr>
              <a:t>o</a:t>
            </a:r>
            <a:r>
              <a:rPr dirty="0" smtClean="0" sz="1800" spc="-5" b="1" u="heavy">
                <a:latin typeface="Calibri"/>
                <a:cs typeface="Calibri"/>
              </a:rPr>
              <a:t>r</a:t>
            </a:r>
            <a:r>
              <a:rPr dirty="0" smtClean="0" sz="1800" spc="-5" b="1" u="heavy">
                <a:latin typeface="Calibri"/>
                <a:cs typeface="Calibri"/>
              </a:rPr>
              <a:t>r</a:t>
            </a:r>
            <a:r>
              <a:rPr dirty="0" smtClean="0" sz="1800" spc="-5" b="1" u="heavy">
                <a:latin typeface="Calibri"/>
                <a:cs typeface="Calibri"/>
              </a:rPr>
              <a:t>h</a:t>
            </a:r>
            <a:r>
              <a:rPr dirty="0" smtClean="0" sz="1800" spc="-5" b="1" u="heavy">
                <a:latin typeface="Calibri"/>
                <a:cs typeface="Calibri"/>
              </a:rPr>
              <a:t>o</a:t>
            </a:r>
            <a:r>
              <a:rPr dirty="0" smtClean="0" sz="1800" spc="-5" b="1" u="heavy">
                <a:latin typeface="Calibri"/>
                <a:cs typeface="Calibri"/>
              </a:rPr>
              <a:t>i</a:t>
            </a:r>
            <a:r>
              <a:rPr dirty="0" smtClean="0" sz="1800" spc="-5" b="1" u="heavy">
                <a:latin typeface="Calibri"/>
                <a:cs typeface="Calibri"/>
              </a:rPr>
              <a:t>d</a:t>
            </a:r>
            <a:r>
              <a:rPr dirty="0" smtClean="0" sz="1800" spc="-10" b="1" u="heavy">
                <a:latin typeface="Calibri"/>
                <a:cs typeface="Calibri"/>
              </a:rPr>
              <a:t>s</a:t>
            </a:r>
            <a:r>
              <a:rPr dirty="0" smtClean="0" sz="1800" spc="-5" b="1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hoids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(pil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s)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f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on</a:t>
            </a:r>
            <a:r>
              <a:rPr dirty="0" smtClean="0" sz="1500" spc="-20">
                <a:latin typeface="Calibri"/>
                <a:cs typeface="Calibri"/>
              </a:rPr>
              <a:t>g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s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ion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0">
                <a:latin typeface="Calibri"/>
                <a:cs typeface="Calibri"/>
              </a:rPr>
              <a:t> i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nal</a:t>
            </a:r>
            <a:r>
              <a:rPr dirty="0" smtClean="0" sz="1500" spc="-4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-30">
                <a:latin typeface="Calibri"/>
                <a:cs typeface="Calibri"/>
              </a:rPr>
              <a:t>/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4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x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nal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nous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pl</a:t>
            </a:r>
            <a:r>
              <a:rPr dirty="0" smtClean="0" sz="1500" spc="-40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x</a:t>
            </a:r>
            <a:r>
              <a:rPr dirty="0" smtClean="0" sz="1500" spc="0">
                <a:latin typeface="Calibri"/>
                <a:cs typeface="Calibri"/>
              </a:rPr>
              <a:t>us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ound</a:t>
            </a:r>
            <a:r>
              <a:rPr dirty="0" smtClean="0" sz="1500" spc="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anal.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Th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lassi</a:t>
            </a:r>
            <a:r>
              <a:rPr dirty="0" smtClean="0" sz="1500" spc="-5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5">
                <a:latin typeface="Calibri"/>
                <a:cs typeface="Calibri"/>
              </a:rPr>
              <a:t>,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p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ndin</a:t>
            </a:r>
            <a:r>
              <a:rPr dirty="0" smtClean="0" sz="1500" spc="-10">
                <a:latin typeface="Calibri"/>
                <a:cs typeface="Calibri"/>
              </a:rPr>
              <a:t>g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on</a:t>
            </a:r>
            <a:r>
              <a:rPr dirty="0" smtClean="0" sz="1500" spc="0">
                <a:latin typeface="Calibri"/>
                <a:cs typeface="Calibri"/>
              </a:rPr>
              <a:t> s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114">
                <a:latin typeface="Calibri"/>
                <a:cs typeface="Calibri"/>
              </a:rPr>
              <a:t>y</a:t>
            </a:r>
            <a:r>
              <a:rPr dirty="0" smtClean="0" sz="1500" spc="-5">
                <a:latin typeface="Calibri"/>
                <a:cs typeface="Calibri"/>
              </a:rPr>
              <a:t>,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ou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g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s.</a:t>
            </a:r>
            <a:endParaRPr sz="1500">
              <a:latin typeface="Calibri"/>
              <a:cs typeface="Calibri"/>
            </a:endParaRPr>
          </a:p>
          <a:p>
            <a:pPr marL="354965" marR="633730" indent="-342900">
              <a:lnSpc>
                <a:spcPct val="80000"/>
              </a:lnSpc>
              <a:spcBef>
                <a:spcPts val="359"/>
              </a:spcBef>
              <a:buFont typeface="Arial"/>
              <a:buChar char="•"/>
              <a:tabLst>
                <a:tab pos="396240" algn="l"/>
              </a:tabLst>
            </a:pPr>
            <a:r>
              <a:rPr dirty="0" smtClean="0" sz="1500" spc="-15" b="1">
                <a:latin typeface="Calibri"/>
                <a:cs typeface="Calibri"/>
              </a:rPr>
              <a:t>F</a:t>
            </a:r>
            <a:r>
              <a:rPr dirty="0" smtClean="0" sz="1500" spc="-5" b="1">
                <a:latin typeface="Calibri"/>
                <a:cs typeface="Calibri"/>
              </a:rPr>
              <a:t>i</a:t>
            </a:r>
            <a:r>
              <a:rPr dirty="0" smtClean="0" sz="1500" spc="-30" b="1">
                <a:latin typeface="Calibri"/>
                <a:cs typeface="Calibri"/>
              </a:rPr>
              <a:t>r</a:t>
            </a:r>
            <a:r>
              <a:rPr dirty="0" smtClean="0" sz="1500" spc="-25" b="1">
                <a:latin typeface="Calibri"/>
                <a:cs typeface="Calibri"/>
              </a:rPr>
              <a:t>s</a:t>
            </a:r>
            <a:r>
              <a:rPr dirty="0" smtClean="0" sz="1500" spc="-10" b="1">
                <a:latin typeface="Calibri"/>
                <a:cs typeface="Calibri"/>
              </a:rPr>
              <a:t>t</a:t>
            </a:r>
            <a:r>
              <a:rPr dirty="0" smtClean="0" sz="1500" spc="5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d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5" b="1">
                <a:latin typeface="Calibri"/>
                <a:cs typeface="Calibri"/>
              </a:rPr>
              <a:t>g</a:t>
            </a:r>
            <a:r>
              <a:rPr dirty="0" smtClean="0" sz="1500" spc="-20" b="1">
                <a:latin typeface="Calibri"/>
                <a:cs typeface="Calibri"/>
              </a:rPr>
              <a:t>r</a:t>
            </a:r>
            <a:r>
              <a:rPr dirty="0" smtClean="0" sz="1500" spc="0" b="1">
                <a:latin typeface="Calibri"/>
                <a:cs typeface="Calibri"/>
              </a:rPr>
              <a:t>ee</a:t>
            </a:r>
            <a:r>
              <a:rPr dirty="0" smtClean="0" sz="1500" spc="-15" b="1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h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hoids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bl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 bu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do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no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p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ola</a:t>
            </a:r>
            <a:r>
              <a:rPr dirty="0" smtClean="0" sz="1500" spc="-10">
                <a:latin typeface="Calibri"/>
                <a:cs typeface="Calibri"/>
              </a:rPr>
              <a:t>p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ou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sid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5">
                <a:latin typeface="Calibri"/>
                <a:cs typeface="Calibri"/>
              </a:rPr>
              <a:t>;</a:t>
            </a:r>
            <a:endParaRPr sz="1500">
              <a:latin typeface="Calibri"/>
              <a:cs typeface="Calibri"/>
            </a:endParaRPr>
          </a:p>
          <a:p>
            <a:pPr marL="354965" marR="12700" indent="-342900">
              <a:lnSpc>
                <a:spcPct val="8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10" b="1">
                <a:latin typeface="Calibri"/>
                <a:cs typeface="Calibri"/>
              </a:rPr>
              <a:t>s</a:t>
            </a:r>
            <a:r>
              <a:rPr dirty="0" smtClean="0" sz="1500" spc="-10" b="1">
                <a:latin typeface="Calibri"/>
                <a:cs typeface="Calibri"/>
              </a:rPr>
              <a:t>e</a:t>
            </a:r>
            <a:r>
              <a:rPr dirty="0" smtClean="0" sz="1500" spc="-20" b="1">
                <a:latin typeface="Calibri"/>
                <a:cs typeface="Calibri"/>
              </a:rPr>
              <a:t>c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15" b="1">
                <a:latin typeface="Calibri"/>
                <a:cs typeface="Calibri"/>
              </a:rPr>
              <a:t>n</a:t>
            </a:r>
            <a:r>
              <a:rPr dirty="0" smtClean="0" sz="1500" spc="-10" b="1">
                <a:latin typeface="Calibri"/>
                <a:cs typeface="Calibri"/>
              </a:rPr>
              <a:t>d</a:t>
            </a:r>
            <a:r>
              <a:rPr dirty="0" smtClean="0" sz="1500" spc="-20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d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5" b="1">
                <a:latin typeface="Calibri"/>
                <a:cs typeface="Calibri"/>
              </a:rPr>
              <a:t>g</a:t>
            </a:r>
            <a:r>
              <a:rPr dirty="0" smtClean="0" sz="1500" spc="-20" b="1">
                <a:latin typeface="Calibri"/>
                <a:cs typeface="Calibri"/>
              </a:rPr>
              <a:t>r</a:t>
            </a:r>
            <a:r>
              <a:rPr dirty="0" smtClean="0" sz="1500" spc="0" b="1">
                <a:latin typeface="Calibri"/>
                <a:cs typeface="Calibri"/>
              </a:rPr>
              <a:t>ee</a:t>
            </a:r>
            <a:r>
              <a:rPr dirty="0" smtClean="0" sz="1500" spc="-15" b="1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ola</a:t>
            </a:r>
            <a:r>
              <a:rPr dirty="0" smtClean="0" sz="1500" spc="-10">
                <a:latin typeface="Calibri"/>
                <a:cs typeface="Calibri"/>
              </a:rPr>
              <a:t>p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ou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sid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5">
                <a:latin typeface="Calibri"/>
                <a:cs typeface="Calibri"/>
              </a:rPr>
              <a:t>,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usuall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3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upon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ion</a:t>
            </a:r>
            <a:r>
              <a:rPr dirty="0" smtClean="0" sz="1500" spc="-5">
                <a:latin typeface="Calibri"/>
                <a:cs typeface="Calibri"/>
              </a:rPr>
              <a:t>,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bu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4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10">
                <a:latin typeface="Calibri"/>
                <a:cs typeface="Calibri"/>
              </a:rPr>
              <a:t>ct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spo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3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an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ousl</a:t>
            </a:r>
            <a:r>
              <a:rPr dirty="0" smtClean="0" sz="1500" spc="-105">
                <a:latin typeface="Calibri"/>
                <a:cs typeface="Calibri"/>
              </a:rPr>
              <a:t>y</a:t>
            </a:r>
            <a:r>
              <a:rPr dirty="0" smtClean="0" sz="1500" spc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4965" marR="523875" indent="-342900">
              <a:lnSpc>
                <a:spcPct val="80000"/>
              </a:lnSpc>
              <a:spcBef>
                <a:spcPts val="359"/>
              </a:spcBef>
              <a:buFont typeface="Arial"/>
              <a:buChar char="•"/>
              <a:tabLst>
                <a:tab pos="396240" algn="l"/>
              </a:tabLst>
            </a:pPr>
            <a:r>
              <a:rPr dirty="0" smtClean="0" sz="1500" b="1">
                <a:latin typeface="Calibri"/>
                <a:cs typeface="Calibri"/>
              </a:rPr>
              <a:t>T</a:t>
            </a:r>
            <a:r>
              <a:rPr dirty="0" smtClean="0" sz="1500" spc="-15" b="1">
                <a:latin typeface="Calibri"/>
                <a:cs typeface="Calibri"/>
              </a:rPr>
              <a:t>h</a:t>
            </a:r>
            <a:r>
              <a:rPr dirty="0" smtClean="0" sz="1500" spc="-5" b="1">
                <a:latin typeface="Calibri"/>
                <a:cs typeface="Calibri"/>
              </a:rPr>
              <a:t>i</a:t>
            </a:r>
            <a:r>
              <a:rPr dirty="0" smtClean="0" sz="1500" spc="-30" b="1">
                <a:latin typeface="Calibri"/>
                <a:cs typeface="Calibri"/>
              </a:rPr>
              <a:t>r</a:t>
            </a:r>
            <a:r>
              <a:rPr dirty="0" smtClean="0" sz="1500" spc="-10" b="1">
                <a:latin typeface="Calibri"/>
                <a:cs typeface="Calibri"/>
              </a:rPr>
              <a:t>d</a:t>
            </a:r>
            <a:r>
              <a:rPr dirty="0" smtClean="0" sz="1500" spc="-20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d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5" b="1">
                <a:latin typeface="Calibri"/>
                <a:cs typeface="Calibri"/>
              </a:rPr>
              <a:t>g</a:t>
            </a:r>
            <a:r>
              <a:rPr dirty="0" smtClean="0" sz="1500" spc="-20" b="1">
                <a:latin typeface="Calibri"/>
                <a:cs typeface="Calibri"/>
              </a:rPr>
              <a:t>r</a:t>
            </a:r>
            <a:r>
              <a:rPr dirty="0" smtClean="0" sz="1500" spc="0" b="1">
                <a:latin typeface="Calibri"/>
                <a:cs typeface="Calibri"/>
              </a:rPr>
              <a:t>ee</a:t>
            </a:r>
            <a:r>
              <a:rPr dirty="0" smtClean="0" sz="1500" spc="-5" b="1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h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hoids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qui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anual</a:t>
            </a:r>
            <a:r>
              <a:rPr dirty="0" smtClean="0" sz="1500" spc="-15">
                <a:latin typeface="Calibri"/>
                <a:cs typeface="Calibri"/>
              </a:rPr>
              <a:t> pla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ba</a:t>
            </a:r>
            <a:r>
              <a:rPr dirty="0" smtClean="0" sz="1500" spc="-10">
                <a:latin typeface="Calibri"/>
                <a:cs typeface="Calibri"/>
              </a:rPr>
              <a:t>ck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insid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5">
                <a:latin typeface="Calibri"/>
                <a:cs typeface="Calibri"/>
              </a:rPr>
              <a:t>f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p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ola</a:t>
            </a:r>
            <a:r>
              <a:rPr dirty="0" smtClean="0" sz="1500" spc="-10">
                <a:latin typeface="Calibri"/>
                <a:cs typeface="Calibri"/>
              </a:rPr>
              <a:t>p</a:t>
            </a:r>
            <a:r>
              <a:rPr dirty="0" smtClean="0" sz="1500" spc="0">
                <a:latin typeface="Calibri"/>
                <a:cs typeface="Calibri"/>
              </a:rPr>
              <a:t>sin</a:t>
            </a:r>
            <a:r>
              <a:rPr dirty="0" smtClean="0" sz="1500" spc="0">
                <a:latin typeface="Calibri"/>
                <a:cs typeface="Calibri"/>
              </a:rPr>
              <a:t>g</a:t>
            </a:r>
            <a:r>
              <a:rPr dirty="0" smtClean="0" sz="1500" spc="-5">
                <a:latin typeface="Calibri"/>
                <a:cs typeface="Calibri"/>
              </a:rPr>
              <a:t>,</a:t>
            </a:r>
            <a:endParaRPr sz="1500">
              <a:latin typeface="Calibri"/>
              <a:cs typeface="Calibri"/>
            </a:endParaRPr>
          </a:p>
          <a:p>
            <a:pPr marL="354965" marR="261620" indent="-342900">
              <a:lnSpc>
                <a:spcPct val="8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20" b="1">
                <a:latin typeface="Calibri"/>
                <a:cs typeface="Calibri"/>
              </a:rPr>
              <a:t>f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15" b="1">
                <a:latin typeface="Calibri"/>
                <a:cs typeface="Calibri"/>
              </a:rPr>
              <a:t>u</a:t>
            </a:r>
            <a:r>
              <a:rPr dirty="0" smtClean="0" sz="1500" spc="-10" b="1">
                <a:latin typeface="Calibri"/>
                <a:cs typeface="Calibri"/>
              </a:rPr>
              <a:t>r</a:t>
            </a:r>
            <a:r>
              <a:rPr dirty="0" smtClean="0" sz="1500" spc="-15" b="1">
                <a:latin typeface="Calibri"/>
                <a:cs typeface="Calibri"/>
              </a:rPr>
              <a:t>t</a:t>
            </a:r>
            <a:r>
              <a:rPr dirty="0" smtClean="0" sz="1500" spc="-10" b="1">
                <a:latin typeface="Calibri"/>
                <a:cs typeface="Calibri"/>
              </a:rPr>
              <a:t>h</a:t>
            </a:r>
            <a:r>
              <a:rPr dirty="0" smtClean="0" sz="1500" spc="-5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d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5" b="1">
                <a:latin typeface="Calibri"/>
                <a:cs typeface="Calibri"/>
              </a:rPr>
              <a:t>g</a:t>
            </a:r>
            <a:r>
              <a:rPr dirty="0" smtClean="0" sz="1500" spc="-20" b="1">
                <a:latin typeface="Calibri"/>
                <a:cs typeface="Calibri"/>
              </a:rPr>
              <a:t>r</a:t>
            </a:r>
            <a:r>
              <a:rPr dirty="0" smtClean="0" sz="1500" spc="0" b="1">
                <a:latin typeface="Calibri"/>
                <a:cs typeface="Calibri"/>
              </a:rPr>
              <a:t>ee</a:t>
            </a:r>
            <a:r>
              <a:rPr dirty="0" smtClean="0" sz="1500" spc="-15" b="1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h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hoids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onsi</a:t>
            </a:r>
            <a:r>
              <a:rPr dirty="0" smtClean="0" sz="1500" spc="-15">
                <a:latin typeface="Calibri"/>
                <a:cs typeface="Calibri"/>
              </a:rPr>
              <a:t>s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ola</a:t>
            </a:r>
            <a:r>
              <a:rPr dirty="0" smtClean="0" sz="1500" spc="-10">
                <a:latin typeface="Calibri"/>
                <a:cs typeface="Calibri"/>
              </a:rPr>
              <a:t>p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issu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anno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b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anuall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35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pla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0">
                <a:latin typeface="Calibri"/>
                <a:cs typeface="Calibri"/>
              </a:rPr>
              <a:t> usuall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3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s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4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an</a:t>
            </a:r>
            <a:r>
              <a:rPr dirty="0" smtClean="0" sz="1500" spc="-10">
                <a:latin typeface="Calibri"/>
                <a:cs typeface="Calibri"/>
              </a:rPr>
              <a:t>g</a:t>
            </a:r>
            <a:r>
              <a:rPr dirty="0" smtClean="0" sz="1500" spc="-10">
                <a:latin typeface="Calibri"/>
                <a:cs typeface="Calibri"/>
              </a:rPr>
              <a:t>ul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4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bos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d.</a:t>
            </a:r>
            <a:endParaRPr sz="15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Font typeface="Arial"/>
              <a:buChar char="•"/>
            </a:pPr>
            <a:endParaRPr sz="1100"/>
          </a:p>
          <a:p>
            <a:pPr marL="354965" marR="151765" indent="-342900">
              <a:lnSpc>
                <a:spcPct val="80000"/>
              </a:lnSpc>
              <a:buFont typeface="Arial"/>
              <a:buChar char="•"/>
              <a:tabLst>
                <a:tab pos="396240" algn="l"/>
              </a:tabLst>
            </a:pPr>
            <a:r>
              <a:rPr dirty="0" smtClean="0" sz="1500" spc="-35" b="1">
                <a:latin typeface="Calibri"/>
                <a:cs typeface="Calibri"/>
              </a:rPr>
              <a:t>S</a:t>
            </a:r>
            <a:r>
              <a:rPr dirty="0" smtClean="0" sz="1500" spc="-15" b="1">
                <a:latin typeface="Calibri"/>
                <a:cs typeface="Calibri"/>
              </a:rPr>
              <a:t>y</a:t>
            </a:r>
            <a:r>
              <a:rPr dirty="0" smtClean="0" sz="1500" spc="0" b="1">
                <a:latin typeface="Calibri"/>
                <a:cs typeface="Calibri"/>
              </a:rPr>
              <a:t>m</a:t>
            </a:r>
            <a:r>
              <a:rPr dirty="0" smtClean="0" sz="1500" spc="-15" b="1">
                <a:latin typeface="Calibri"/>
                <a:cs typeface="Calibri"/>
              </a:rPr>
              <a:t>p</a:t>
            </a:r>
            <a:r>
              <a:rPr dirty="0" smtClean="0" sz="1500" spc="-25" b="1">
                <a:latin typeface="Calibri"/>
                <a:cs typeface="Calibri"/>
              </a:rPr>
              <a:t>t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0" b="1">
                <a:latin typeface="Calibri"/>
                <a:cs typeface="Calibri"/>
              </a:rPr>
              <a:t>m</a:t>
            </a:r>
            <a:r>
              <a:rPr dirty="0" smtClean="0" sz="1500" spc="-10" b="1">
                <a:latin typeface="Calibri"/>
                <a:cs typeface="Calibri"/>
              </a:rPr>
              <a:t>s</a:t>
            </a:r>
            <a:r>
              <a:rPr dirty="0" smtClean="0" sz="1500" spc="20" b="1">
                <a:latin typeface="Calibri"/>
                <a:cs typeface="Calibri"/>
              </a:rPr>
              <a:t> </a:t>
            </a:r>
            <a:r>
              <a:rPr dirty="0" smtClean="0" sz="1500" spc="-10" b="1">
                <a:latin typeface="Calibri"/>
                <a:cs typeface="Calibri"/>
              </a:rPr>
              <a:t>ass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5" b="1">
                <a:latin typeface="Calibri"/>
                <a:cs typeface="Calibri"/>
              </a:rPr>
              <a:t>c</a:t>
            </a:r>
            <a:r>
              <a:rPr dirty="0" smtClean="0" sz="1500" spc="-5" b="1">
                <a:latin typeface="Calibri"/>
                <a:cs typeface="Calibri"/>
              </a:rPr>
              <a:t>i</a:t>
            </a:r>
            <a:r>
              <a:rPr dirty="0" smtClean="0" sz="1500" spc="-20" b="1">
                <a:latin typeface="Calibri"/>
                <a:cs typeface="Calibri"/>
              </a:rPr>
              <a:t>a</a:t>
            </a:r>
            <a:r>
              <a:rPr dirty="0" smtClean="0" sz="1500" spc="-40" b="1">
                <a:latin typeface="Calibri"/>
                <a:cs typeface="Calibri"/>
              </a:rPr>
              <a:t>t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10" b="1">
                <a:latin typeface="Calibri"/>
                <a:cs typeface="Calibri"/>
              </a:rPr>
              <a:t>d</a:t>
            </a:r>
            <a:r>
              <a:rPr dirty="0" smtClean="0" sz="1500" spc="-20" b="1">
                <a:latin typeface="Calibri"/>
                <a:cs typeface="Calibri"/>
              </a:rPr>
              <a:t> </a:t>
            </a:r>
            <a:r>
              <a:rPr dirty="0" smtClean="0" sz="1500" spc="-5" b="1">
                <a:latin typeface="Calibri"/>
                <a:cs typeface="Calibri"/>
              </a:rPr>
              <a:t>w</a:t>
            </a:r>
            <a:r>
              <a:rPr dirty="0" smtClean="0" sz="1500" spc="-5" b="1">
                <a:latin typeface="Calibri"/>
                <a:cs typeface="Calibri"/>
              </a:rPr>
              <a:t>i</a:t>
            </a:r>
            <a:r>
              <a:rPr dirty="0" smtClean="0" sz="1500" spc="-15" b="1">
                <a:latin typeface="Calibri"/>
                <a:cs typeface="Calibri"/>
              </a:rPr>
              <a:t>t</a:t>
            </a:r>
            <a:r>
              <a:rPr dirty="0" smtClean="0" sz="1500" spc="-10" b="1">
                <a:latin typeface="Calibri"/>
                <a:cs typeface="Calibri"/>
              </a:rPr>
              <a:t>h</a:t>
            </a:r>
            <a:r>
              <a:rPr dirty="0" smtClean="0" sz="1500" spc="-5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h</a:t>
            </a:r>
            <a:r>
              <a:rPr dirty="0" smtClean="0" sz="1500" spc="0" b="1">
                <a:latin typeface="Calibri"/>
                <a:cs typeface="Calibri"/>
              </a:rPr>
              <a:t>em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10" b="1">
                <a:latin typeface="Calibri"/>
                <a:cs typeface="Calibri"/>
              </a:rPr>
              <a:t>r</a:t>
            </a:r>
            <a:r>
              <a:rPr dirty="0" smtClean="0" sz="1500" spc="-10" b="1">
                <a:latin typeface="Calibri"/>
                <a:cs typeface="Calibri"/>
              </a:rPr>
              <a:t>r</a:t>
            </a:r>
            <a:r>
              <a:rPr dirty="0" smtClean="0" sz="1500" spc="-15" b="1">
                <a:latin typeface="Calibri"/>
                <a:cs typeface="Calibri"/>
              </a:rPr>
              <a:t>h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5" b="1">
                <a:latin typeface="Calibri"/>
                <a:cs typeface="Calibri"/>
              </a:rPr>
              <a:t>i</a:t>
            </a:r>
            <a:r>
              <a:rPr dirty="0" smtClean="0" sz="1500" spc="-15" b="1">
                <a:latin typeface="Calibri"/>
                <a:cs typeface="Calibri"/>
              </a:rPr>
              <a:t>d</a:t>
            </a:r>
            <a:r>
              <a:rPr dirty="0" smtClean="0" sz="1500" spc="-10" b="1">
                <a:latin typeface="Calibri"/>
                <a:cs typeface="Calibri"/>
              </a:rPr>
              <a:t>s</a:t>
            </a:r>
            <a:r>
              <a:rPr dirty="0" smtClean="0" sz="1500" spc="-5" b="1">
                <a:latin typeface="Calibri"/>
                <a:cs typeface="Calibri"/>
              </a:rPr>
              <a:t> </a:t>
            </a:r>
            <a:r>
              <a:rPr dirty="0" smtClean="0" sz="1500" spc="-5" b="1">
                <a:latin typeface="Calibri"/>
                <a:cs typeface="Calibri"/>
              </a:rPr>
              <a:t>i</a:t>
            </a:r>
            <a:r>
              <a:rPr dirty="0" smtClean="0" sz="1500" spc="-15" b="1">
                <a:latin typeface="Calibri"/>
                <a:cs typeface="Calibri"/>
              </a:rPr>
              <a:t>n</a:t>
            </a:r>
            <a:r>
              <a:rPr dirty="0" smtClean="0" sz="1500" spc="-5" b="1">
                <a:latin typeface="Calibri"/>
                <a:cs typeface="Calibri"/>
              </a:rPr>
              <a:t>c</a:t>
            </a:r>
            <a:r>
              <a:rPr dirty="0" smtClean="0" sz="1500" spc="-5" b="1">
                <a:latin typeface="Calibri"/>
                <a:cs typeface="Calibri"/>
              </a:rPr>
              <a:t>l</a:t>
            </a:r>
            <a:r>
              <a:rPr dirty="0" smtClean="0" sz="1500" spc="-15" b="1">
                <a:latin typeface="Calibri"/>
                <a:cs typeface="Calibri"/>
              </a:rPr>
              <a:t>u</a:t>
            </a:r>
            <a:r>
              <a:rPr dirty="0" smtClean="0" sz="1500" spc="-15" b="1">
                <a:latin typeface="Calibri"/>
                <a:cs typeface="Calibri"/>
              </a:rPr>
              <a:t>d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0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p</a:t>
            </a:r>
            <a:r>
              <a:rPr dirty="0" smtClean="0" sz="1500" spc="-10" b="1">
                <a:latin typeface="Calibri"/>
                <a:cs typeface="Calibri"/>
              </a:rPr>
              <a:t>ai</a:t>
            </a:r>
            <a:r>
              <a:rPr dirty="0" smtClean="0" sz="1500" spc="-15" b="1">
                <a:latin typeface="Calibri"/>
                <a:cs typeface="Calibri"/>
              </a:rPr>
              <a:t>n</a:t>
            </a:r>
            <a:r>
              <a:rPr dirty="0" smtClean="0" sz="1500" spc="-5" b="1">
                <a:latin typeface="Calibri"/>
                <a:cs typeface="Calibri"/>
              </a:rPr>
              <a:t>,</a:t>
            </a:r>
            <a:r>
              <a:rPr dirty="0" smtClean="0" sz="1500" spc="-45" b="1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bl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din</a:t>
            </a:r>
            <a:r>
              <a:rPr dirty="0" smtClean="0" sz="1500" spc="0">
                <a:latin typeface="Calibri"/>
                <a:cs typeface="Calibri"/>
              </a:rPr>
              <a:t>g</a:t>
            </a:r>
            <a:r>
              <a:rPr dirty="0" smtClean="0" sz="1500" spc="-5">
                <a:latin typeface="Calibri"/>
                <a:cs typeface="Calibri"/>
              </a:rPr>
              <a:t>,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pu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us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ani (i</a:t>
            </a:r>
            <a:r>
              <a:rPr dirty="0" smtClean="0" sz="1500" spc="-30">
                <a:latin typeface="Calibri"/>
                <a:cs typeface="Calibri"/>
              </a:rPr>
              <a:t>t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hin</a:t>
            </a:r>
            <a:r>
              <a:rPr dirty="0" smtClean="0" sz="1500" spc="-10">
                <a:latin typeface="Calibri"/>
                <a:cs typeface="Calibri"/>
              </a:rPr>
              <a:t>g</a:t>
            </a:r>
            <a:r>
              <a:rPr dirty="0" smtClean="0" sz="1500" spc="-10">
                <a:latin typeface="Calibri"/>
                <a:cs typeface="Calibri"/>
              </a:rPr>
              <a:t>)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u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us</a:t>
            </a:r>
            <a:r>
              <a:rPr dirty="0" smtClean="0" sz="1500" spc="-10">
                <a:latin typeface="Calibri"/>
                <a:cs typeface="Calibri"/>
              </a:rPr>
              <a:t> dis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ha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20">
                <a:latin typeface="Calibri"/>
                <a:cs typeface="Calibri"/>
              </a:rPr>
              <a:t>g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4965" marR="111760" indent="-342900">
              <a:lnSpc>
                <a:spcPct val="80000"/>
              </a:lnSpc>
              <a:spcBef>
                <a:spcPts val="359"/>
              </a:spcBef>
              <a:buFont typeface="Arial"/>
              <a:buChar char="•"/>
              <a:tabLst>
                <a:tab pos="396240" algn="l"/>
              </a:tabLst>
            </a:pP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0">
                <a:latin typeface="Calibri"/>
                <a:cs typeface="Calibri"/>
              </a:rPr>
              <a:t>n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g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ola</a:t>
            </a:r>
            <a:r>
              <a:rPr dirty="0" smtClean="0" sz="1500" spc="-10">
                <a:latin typeface="Calibri"/>
                <a:cs typeface="Calibri"/>
              </a:rPr>
              <a:t>p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,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w</a:t>
            </a:r>
            <a:r>
              <a:rPr dirty="0" smtClean="0" sz="1500" spc="0">
                <a:latin typeface="Calibri"/>
                <a:cs typeface="Calibri"/>
              </a:rPr>
              <a:t>h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3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al</a:t>
            </a:r>
            <a:r>
              <a:rPr dirty="0" smtClean="0" sz="1500" spc="0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u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ous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b</a:t>
            </a:r>
            <a:r>
              <a:rPr dirty="0" smtClean="0" sz="1500" spc="-4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an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s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-10">
                <a:latin typeface="Calibri"/>
                <a:cs typeface="Calibri"/>
              </a:rPr>
              <a:t>k</a:t>
            </a:r>
            <a:r>
              <a:rPr dirty="0" smtClean="0" sz="1500" spc="-10">
                <a:latin typeface="Calibri"/>
                <a:cs typeface="Calibri"/>
              </a:rPr>
              <a:t>in (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d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3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lin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)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posi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ion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al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o</a:t>
            </a:r>
            <a:r>
              <a:rPr dirty="0" smtClean="0" sz="1500" spc="-15">
                <a:latin typeface="Calibri"/>
                <a:cs typeface="Calibri"/>
              </a:rPr>
              <a:t>s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ou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sid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0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5">
                <a:latin typeface="Calibri"/>
                <a:cs typeface="Calibri"/>
              </a:rPr>
              <a:t>,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3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al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u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ous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b</a:t>
            </a:r>
            <a:r>
              <a:rPr dirty="0" smtClean="0" sz="1500" spc="-4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an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p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an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l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3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cc</a:t>
            </a:r>
            <a:r>
              <a:rPr dirty="0" smtClean="0" sz="1500" spc="-10">
                <a:latin typeface="Calibri"/>
                <a:cs typeface="Calibri"/>
              </a:rPr>
              <a:t>upi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us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ula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6356" y="3892295"/>
            <a:ext cx="4190649" cy="3428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669" y="1106309"/>
            <a:ext cx="4463415" cy="5210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500" spc="-25" b="1" u="heavy">
                <a:latin typeface="Calibri"/>
                <a:cs typeface="Calibri"/>
              </a:rPr>
              <a:t>A</a:t>
            </a:r>
            <a:r>
              <a:rPr dirty="0" smtClean="0" sz="2500" spc="-10" b="1" u="heavy">
                <a:latin typeface="Calibri"/>
                <a:cs typeface="Calibri"/>
              </a:rPr>
              <a:t>n</a:t>
            </a:r>
            <a:r>
              <a:rPr dirty="0" smtClean="0" sz="2500" spc="-15" b="1" u="heavy">
                <a:latin typeface="Calibri"/>
                <a:cs typeface="Calibri"/>
              </a:rPr>
              <a:t>a</a:t>
            </a:r>
            <a:r>
              <a:rPr dirty="0" smtClean="0" sz="2500" spc="-10" b="1" u="heavy">
                <a:latin typeface="Calibri"/>
                <a:cs typeface="Calibri"/>
              </a:rPr>
              <a:t>l</a:t>
            </a:r>
            <a:r>
              <a:rPr dirty="0" smtClean="0" sz="2500" spc="-865" b="1" u="heavy">
                <a:latin typeface="Calibri"/>
                <a:cs typeface="Calibri"/>
              </a:rPr>
              <a:t> </a:t>
            </a:r>
            <a:r>
              <a:rPr dirty="0" smtClean="0" sz="2500" spc="-10" b="1" u="heavy">
                <a:latin typeface="Calibri"/>
                <a:cs typeface="Calibri"/>
              </a:rPr>
              <a:t>f</a:t>
            </a:r>
            <a:r>
              <a:rPr dirty="0" smtClean="0" sz="2500" spc="-10" b="1" u="heavy">
                <a:latin typeface="Calibri"/>
                <a:cs typeface="Calibri"/>
              </a:rPr>
              <a:t>i</a:t>
            </a:r>
            <a:r>
              <a:rPr dirty="0" smtClean="0" sz="2500" spc="-10" b="1" u="heavy">
                <a:latin typeface="Calibri"/>
                <a:cs typeface="Calibri"/>
              </a:rPr>
              <a:t>s</a:t>
            </a:r>
            <a:r>
              <a:rPr dirty="0" smtClean="0" sz="2500" spc="-10" b="1" u="heavy">
                <a:latin typeface="Calibri"/>
                <a:cs typeface="Calibri"/>
              </a:rPr>
              <a:t>s</a:t>
            </a:r>
            <a:r>
              <a:rPr dirty="0" smtClean="0" sz="2500" spc="-10" b="1" u="heavy">
                <a:latin typeface="Calibri"/>
                <a:cs typeface="Calibri"/>
              </a:rPr>
              <a:t>u</a:t>
            </a:r>
            <a:r>
              <a:rPr dirty="0" smtClean="0" sz="2500" spc="-35" b="1" u="heavy">
                <a:latin typeface="Calibri"/>
                <a:cs typeface="Calibri"/>
              </a:rPr>
              <a:t>r</a:t>
            </a:r>
            <a:r>
              <a:rPr dirty="0" smtClean="0" sz="2500" spc="-15" b="1" u="heavy"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354965" marR="12700" indent="-342900">
              <a:lnSpc>
                <a:spcPct val="8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5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li</a:t>
            </a:r>
            <a:r>
              <a:rPr dirty="0" smtClean="0" sz="2500" spc="-10">
                <a:latin typeface="Calibri"/>
                <a:cs typeface="Calibri"/>
              </a:rPr>
              <a:t>t-</a:t>
            </a:r>
            <a:r>
              <a:rPr dirty="0" smtClean="0" sz="2500" spc="-10">
                <a:latin typeface="Calibri"/>
                <a:cs typeface="Calibri"/>
              </a:rPr>
              <a:t>li</a:t>
            </a:r>
            <a:r>
              <a:rPr dirty="0" smtClean="0" sz="2500" spc="-95">
                <a:latin typeface="Calibri"/>
                <a:cs typeface="Calibri"/>
              </a:rPr>
              <a:t>k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ar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,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an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 </a:t>
            </a:r>
            <a:r>
              <a:rPr dirty="0" smtClean="0" sz="2500" spc="-20">
                <a:latin typeface="Calibri"/>
                <a:cs typeface="Calibri"/>
              </a:rPr>
              <a:t>f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3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li</a:t>
            </a:r>
            <a:r>
              <a:rPr dirty="0" smtClean="0" sz="2500" spc="-95">
                <a:latin typeface="Calibri"/>
                <a:cs typeface="Calibri"/>
              </a:rPr>
              <a:t>k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-5">
                <a:latin typeface="Calibri"/>
                <a:cs typeface="Calibri"/>
              </a:rPr>
              <a:t> 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45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10">
                <a:latin typeface="Calibri"/>
                <a:cs typeface="Calibri"/>
              </a:rPr>
              <a:t>g</a:t>
            </a:r>
            <a:r>
              <a:rPr dirty="0" smtClean="0" sz="2500" spc="-10">
                <a:latin typeface="Calibri"/>
                <a:cs typeface="Calibri"/>
              </a:rPr>
              <a:t>,</a:t>
            </a:r>
            <a:r>
              <a:rPr dirty="0" smtClean="0" sz="2500" spc="25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,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g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g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-2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w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0">
                <a:latin typeface="Calibri"/>
                <a:cs typeface="Calibri"/>
              </a:rPr>
              <a:t> 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2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4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Calibri"/>
              <a:buChar char="-"/>
            </a:pPr>
            <a:endParaRPr sz="95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 spc="-20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65">
                <a:latin typeface="Calibri"/>
                <a:cs typeface="Calibri"/>
              </a:rPr>
              <a:t>g</a:t>
            </a:r>
            <a:r>
              <a:rPr dirty="0" smtClean="0" sz="2500" spc="-35">
                <a:latin typeface="Calibri"/>
                <a:cs typeface="Calibri"/>
              </a:rPr>
              <a:t>a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r</a:t>
            </a:r>
            <a:r>
              <a:rPr dirty="0" smtClean="0" sz="2500" spc="15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65">
                <a:latin typeface="Calibri"/>
                <a:cs typeface="Calibri"/>
              </a:rPr>
              <a:t>f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Calibri"/>
              <a:buChar char="-"/>
            </a:pPr>
            <a:endParaRPr sz="95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 marL="354965" indent="-342900">
              <a:lnSpc>
                <a:spcPct val="10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5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x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2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35">
                <a:latin typeface="Calibri"/>
                <a:cs typeface="Calibri"/>
              </a:rPr>
              <a:t>n</a:t>
            </a:r>
            <a:r>
              <a:rPr dirty="0" smtClean="0" sz="2500" spc="-20">
                <a:latin typeface="Calibri"/>
                <a:cs typeface="Calibri"/>
              </a:rPr>
              <a:t>f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endParaRPr sz="25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Calibri"/>
              <a:buChar char="-"/>
            </a:pPr>
            <a:endParaRPr sz="55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 marL="354965" marR="156210" indent="-342900">
              <a:lnSpc>
                <a:spcPct val="8000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ts</a:t>
            </a:r>
            <a:r>
              <a:rPr dirty="0" smtClean="0" sz="2500" spc="-2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0">
                <a:latin typeface="Calibri"/>
                <a:cs typeface="Calibri"/>
              </a:rPr>
              <a:t>li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15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,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40">
                <a:latin typeface="Calibri"/>
                <a:cs typeface="Calibri"/>
              </a:rPr>
              <a:t>s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or</a:t>
            </a:r>
            <a:r>
              <a:rPr dirty="0" smtClean="0" sz="2500" spc="-3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or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45">
                <a:latin typeface="Calibri"/>
                <a:cs typeface="Calibri"/>
              </a:rPr>
              <a:t>n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20">
                <a:latin typeface="Calibri"/>
                <a:cs typeface="Calibri"/>
              </a:rPr>
              <a:t>f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of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45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x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r</a:t>
            </a:r>
            <a:r>
              <a:rPr dirty="0" smtClean="0" sz="2500" spc="2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(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10">
                <a:latin typeface="Calibri"/>
                <a:cs typeface="Calibri"/>
              </a:rPr>
              <a:t>t)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6880" y="1073324"/>
            <a:ext cx="3200125" cy="2971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254496" y="4197263"/>
            <a:ext cx="3352510" cy="3123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656080">
              <a:lnSpc>
                <a:spcPct val="100000"/>
              </a:lnSpc>
            </a:pPr>
            <a:r>
              <a:rPr dirty="0" smtClean="0" sz="4400" spc="-80">
                <a:latin typeface="Calibri"/>
                <a:cs typeface="Calibri"/>
              </a:rPr>
              <a:t>P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20">
                <a:latin typeface="Calibri"/>
                <a:cs typeface="Calibri"/>
              </a:rPr>
              <a:t>r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anal</a:t>
            </a:r>
            <a:r>
              <a:rPr dirty="0" smtClean="0" sz="4400" spc="-20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a</a:t>
            </a:r>
            <a:r>
              <a:rPr dirty="0" smtClean="0" sz="4400" spc="-25">
                <a:latin typeface="Calibri"/>
                <a:cs typeface="Calibri"/>
              </a:rPr>
              <a:t>b</a:t>
            </a:r>
            <a:r>
              <a:rPr dirty="0" smtClean="0" sz="4400" spc="5">
                <a:latin typeface="Calibri"/>
                <a:cs typeface="Calibri"/>
              </a:rPr>
              <a:t>s</a:t>
            </a:r>
            <a:r>
              <a:rPr dirty="0" smtClean="0" sz="4400" spc="-5">
                <a:latin typeface="Calibri"/>
                <a:cs typeface="Calibri"/>
              </a:rPr>
              <a:t>c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5">
                <a:latin typeface="Calibri"/>
                <a:cs typeface="Calibri"/>
              </a:rPr>
              <a:t>s</a:t>
            </a:r>
            <a:r>
              <a:rPr dirty="0" smtClean="0" sz="4400" spc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9" y="2094291"/>
            <a:ext cx="7682230" cy="4237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4191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0">
                <a:latin typeface="Calibri"/>
                <a:cs typeface="Calibri"/>
              </a:rPr>
              <a:t>It</a:t>
            </a:r>
            <a:r>
              <a:rPr dirty="0" smtClean="0" sz="3000" spc="-10">
                <a:latin typeface="Calibri"/>
                <a:cs typeface="Calibri"/>
              </a:rPr>
              <a:t>s</a:t>
            </a:r>
            <a:r>
              <a:rPr dirty="0" smtClean="0" sz="3000" spc="-30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o</a:t>
            </a:r>
            <a:r>
              <a:rPr dirty="0" smtClean="0" sz="3000" spc="-35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5">
                <a:latin typeface="Calibri"/>
                <a:cs typeface="Calibri"/>
              </a:rPr>
              <a:t>mm</a:t>
            </a:r>
            <a:r>
              <a:rPr dirty="0" smtClean="0" sz="3000" spc="-25">
                <a:latin typeface="Calibri"/>
                <a:cs typeface="Calibri"/>
              </a:rPr>
              <a:t>on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20">
                <a:latin typeface="Calibri"/>
                <a:cs typeface="Calibri"/>
              </a:rPr>
              <a:t> 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osa</a:t>
            </a:r>
            <a:r>
              <a:rPr dirty="0" smtClean="0" sz="3000" spc="-10">
                <a:latin typeface="Calibri"/>
                <a:cs typeface="Calibri"/>
              </a:rPr>
              <a:t>,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w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5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g</a:t>
            </a:r>
            <a:r>
              <a:rPr dirty="0" smtClean="0" sz="3000" spc="-3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ad 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b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osa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Arial"/>
              <a:buChar char="•"/>
            </a:pPr>
            <a:endParaRPr sz="5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100">
                <a:latin typeface="Calibri"/>
                <a:cs typeface="Calibri"/>
              </a:rPr>
              <a:t>t</a:t>
            </a:r>
            <a:r>
              <a:rPr dirty="0" smtClean="0" sz="3000" spc="-195">
                <a:latin typeface="Calibri"/>
                <a:cs typeface="Calibri"/>
              </a:rPr>
              <a:t>’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3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on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5">
                <a:latin typeface="Calibri"/>
                <a:cs typeface="Calibri"/>
              </a:rPr>
              <a:t>f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ss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Arial"/>
              <a:buChar char="•"/>
            </a:pPr>
            <a:endParaRPr sz="5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0">
                <a:latin typeface="Calibri"/>
                <a:cs typeface="Calibri"/>
              </a:rPr>
              <a:t>It</a:t>
            </a:r>
            <a:r>
              <a:rPr dirty="0" smtClean="0" sz="3000" spc="-10">
                <a:latin typeface="Calibri"/>
                <a:cs typeface="Calibri"/>
              </a:rPr>
              <a:t>s</a:t>
            </a:r>
            <a:r>
              <a:rPr dirty="0" smtClean="0" sz="3000" spc="-3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d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70">
                <a:latin typeface="Calibri"/>
                <a:cs typeface="Calibri"/>
              </a:rPr>
              <a:t>e</a:t>
            </a:r>
            <a:r>
              <a:rPr dirty="0" smtClean="0" sz="3000" spc="5">
                <a:latin typeface="Calibri"/>
                <a:cs typeface="Calibri"/>
              </a:rPr>
              <a:t>x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.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19"/>
              </a:spcBef>
              <a:buFont typeface="Arial"/>
              <a:buChar char="•"/>
            </a:pPr>
            <a:endParaRPr sz="1300"/>
          </a:p>
          <a:p>
            <a:pPr marL="354965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5">
                <a:latin typeface="Calibri"/>
                <a:cs typeface="Calibri"/>
              </a:rPr>
              <a:t>f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5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60">
                <a:latin typeface="Calibri"/>
                <a:cs typeface="Calibri"/>
              </a:rPr>
              <a:t>a</a:t>
            </a:r>
            <a:r>
              <a:rPr dirty="0" smtClean="0" sz="3000" spc="-15">
                <a:latin typeface="Calibri"/>
                <a:cs typeface="Calibri"/>
              </a:rPr>
              <a:t>y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 as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ad 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q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20">
                <a:latin typeface="Calibri"/>
                <a:cs typeface="Calibri"/>
              </a:rPr>
              <a:t>tm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3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270" y="468822"/>
            <a:ext cx="4352290" cy="5213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g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83143" y="1452767"/>
            <a:ext cx="6095" cy="0"/>
          </a:xfrm>
          <a:custGeom>
            <a:avLst/>
            <a:gdLst/>
            <a:ahLst/>
            <a:cxnLst/>
            <a:rect l="l" t="t" r="r" b="b"/>
            <a:pathLst>
              <a:path w="6095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9143">
            <a:solidFill>
              <a:srgbClr val="5F904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431264" y="2147651"/>
            <a:ext cx="6095" cy="0"/>
          </a:xfrm>
          <a:custGeom>
            <a:avLst/>
            <a:gdLst/>
            <a:ahLst/>
            <a:cxnLst/>
            <a:rect l="l" t="t" r="r" b="b"/>
            <a:pathLst>
              <a:path w="6095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9669" y="1296796"/>
            <a:ext cx="2896235" cy="5612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200" spc="-60" b="1" u="heavy">
                <a:latin typeface="Calibri"/>
                <a:cs typeface="Calibri"/>
              </a:rPr>
              <a:t>P</a:t>
            </a:r>
            <a:r>
              <a:rPr dirty="0" smtClean="0" sz="2200" spc="-20" b="1" u="heavy">
                <a:latin typeface="Calibri"/>
                <a:cs typeface="Calibri"/>
              </a:rPr>
              <a:t>o</a:t>
            </a:r>
            <a:r>
              <a:rPr dirty="0" smtClean="0" sz="2200" spc="-35" b="1" u="heavy">
                <a:latin typeface="Calibri"/>
                <a:cs typeface="Calibri"/>
              </a:rPr>
              <a:t>s</a:t>
            </a:r>
            <a:r>
              <a:rPr dirty="0" smtClean="0" sz="2200" spc="-40" b="1" u="heavy">
                <a:latin typeface="Calibri"/>
                <a:cs typeface="Calibri"/>
              </a:rPr>
              <a:t>t</a:t>
            </a:r>
            <a:r>
              <a:rPr dirty="0" smtClean="0" sz="2200" spc="-20" b="1" u="heavy">
                <a:latin typeface="Calibri"/>
                <a:cs typeface="Calibri"/>
              </a:rPr>
              <a:t>e</a:t>
            </a:r>
            <a:r>
              <a:rPr dirty="0" smtClean="0" sz="2200" spc="-15" b="1" u="heavy">
                <a:latin typeface="Calibri"/>
                <a:cs typeface="Calibri"/>
              </a:rPr>
              <a:t>r</a:t>
            </a:r>
            <a:r>
              <a:rPr dirty="0" smtClean="0" sz="2200" spc="-10" b="1" u="heavy">
                <a:latin typeface="Calibri"/>
                <a:cs typeface="Calibri"/>
              </a:rPr>
              <a:t>i</a:t>
            </a:r>
            <a:r>
              <a:rPr dirty="0" smtClean="0" sz="2200" spc="-20" b="1" u="heavy">
                <a:latin typeface="Calibri"/>
                <a:cs typeface="Calibri"/>
              </a:rPr>
              <a:t>o</a:t>
            </a:r>
            <a:r>
              <a:rPr dirty="0" smtClean="0" sz="2200" spc="-15" b="1" u="heavy">
                <a:latin typeface="Calibri"/>
                <a:cs typeface="Calibri"/>
              </a:rPr>
              <a:t>r</a:t>
            </a:r>
            <a:r>
              <a:rPr dirty="0" smtClean="0" sz="2200" spc="-10" b="1" u="heavy">
                <a:latin typeface="Calibri"/>
                <a:cs typeface="Calibri"/>
              </a:rPr>
              <a:t>l</a:t>
            </a:r>
            <a:r>
              <a:rPr dirty="0" smtClean="0" sz="2200" spc="-15" b="1" u="heavy">
                <a:latin typeface="Calibri"/>
                <a:cs typeface="Calibri"/>
              </a:rPr>
              <a:t>y</a:t>
            </a:r>
            <a:r>
              <a:rPr dirty="0" smtClean="0" sz="2200" spc="-10" b="1" u="heavy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mtClean="0" sz="3000">
                <a:latin typeface="Calibri"/>
                <a:cs typeface="Calibri"/>
              </a:rPr>
              <a:t>-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1900" spc="-15">
                <a:latin typeface="Calibri"/>
                <a:cs typeface="Calibri"/>
              </a:rPr>
              <a:t>T</a:t>
            </a:r>
            <a:r>
              <a:rPr dirty="0" smtClean="0" sz="1900" spc="-15">
                <a:latin typeface="Calibri"/>
                <a:cs typeface="Calibri"/>
              </a:rPr>
              <a:t>h</a:t>
            </a:r>
            <a:r>
              <a:rPr dirty="0" smtClean="0" sz="1900" spc="-10">
                <a:latin typeface="Calibri"/>
                <a:cs typeface="Calibri"/>
              </a:rPr>
              <a:t>e</a:t>
            </a:r>
            <a:r>
              <a:rPr dirty="0" smtClean="0" sz="1900" spc="5">
                <a:latin typeface="Calibri"/>
                <a:cs typeface="Calibri"/>
              </a:rPr>
              <a:t> </a:t>
            </a:r>
            <a:r>
              <a:rPr dirty="0" smtClean="0" sz="1900" spc="-35">
                <a:latin typeface="Calibri"/>
                <a:cs typeface="Calibri"/>
              </a:rPr>
              <a:t>r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0">
                <a:latin typeface="Calibri"/>
                <a:cs typeface="Calibri"/>
              </a:rPr>
              <a:t>ct</a:t>
            </a:r>
            <a:r>
              <a:rPr dirty="0" smtClean="0" sz="1900" spc="-15">
                <a:latin typeface="Calibri"/>
                <a:cs typeface="Calibri"/>
              </a:rPr>
              <a:t>u</a:t>
            </a:r>
            <a:r>
              <a:rPr dirty="0" smtClean="0" sz="1900" spc="-20">
                <a:latin typeface="Calibri"/>
                <a:cs typeface="Calibri"/>
              </a:rPr>
              <a:t>m</a:t>
            </a:r>
            <a:endParaRPr sz="19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95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900" spc="-10">
                <a:latin typeface="Calibri"/>
                <a:cs typeface="Calibri"/>
              </a:rPr>
              <a:t>t</a:t>
            </a:r>
            <a:r>
              <a:rPr dirty="0" smtClean="0" sz="1900" spc="-15">
                <a:latin typeface="Calibri"/>
                <a:cs typeface="Calibri"/>
              </a:rPr>
              <a:t>h</a:t>
            </a:r>
            <a:r>
              <a:rPr dirty="0" smtClean="0" sz="1900" spc="-10">
                <a:latin typeface="Calibri"/>
                <a:cs typeface="Calibri"/>
              </a:rPr>
              <a:t>e</a:t>
            </a:r>
            <a:r>
              <a:rPr dirty="0" smtClean="0" sz="1900" spc="-5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sac</a:t>
            </a:r>
            <a:r>
              <a:rPr dirty="0" smtClean="0" sz="1900" spc="-15">
                <a:latin typeface="Calibri"/>
                <a:cs typeface="Calibri"/>
              </a:rPr>
              <a:t>r</a:t>
            </a:r>
            <a:r>
              <a:rPr dirty="0" smtClean="0" sz="1900" spc="-15">
                <a:latin typeface="Calibri"/>
                <a:cs typeface="Calibri"/>
              </a:rPr>
              <a:t>u</a:t>
            </a:r>
            <a:r>
              <a:rPr dirty="0" smtClean="0" sz="1900" spc="-25">
                <a:latin typeface="Calibri"/>
                <a:cs typeface="Calibri"/>
              </a:rPr>
              <a:t>m</a:t>
            </a:r>
            <a:r>
              <a:rPr dirty="0" smtClean="0" sz="1900" spc="-5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 marL="354965" marR="12700" indent="-342900">
              <a:lnSpc>
                <a:spcPts val="2050"/>
              </a:lnSpc>
              <a:spcBef>
                <a:spcPts val="484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900" spc="-10">
                <a:latin typeface="Calibri"/>
                <a:cs typeface="Calibri"/>
              </a:rPr>
              <a:t>t</a:t>
            </a:r>
            <a:r>
              <a:rPr dirty="0" smtClean="0" sz="1900" spc="-15">
                <a:latin typeface="Calibri"/>
                <a:cs typeface="Calibri"/>
              </a:rPr>
              <a:t>h</a:t>
            </a:r>
            <a:r>
              <a:rPr dirty="0" smtClean="0" sz="1900" spc="-10">
                <a:latin typeface="Calibri"/>
                <a:cs typeface="Calibri"/>
              </a:rPr>
              <a:t>e</a:t>
            </a:r>
            <a:r>
              <a:rPr dirty="0" smtClean="0" sz="1900" spc="-5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30">
                <a:latin typeface="Calibri"/>
                <a:cs typeface="Calibri"/>
              </a:rPr>
              <a:t>o</a:t>
            </a:r>
            <a:r>
              <a:rPr dirty="0" smtClean="0" sz="1900" spc="-30">
                <a:latin typeface="Calibri"/>
                <a:cs typeface="Calibri"/>
              </a:rPr>
              <a:t>w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0">
                <a:latin typeface="Calibri"/>
                <a:cs typeface="Calibri"/>
              </a:rPr>
              <a:t>r</a:t>
            </a:r>
            <a:r>
              <a:rPr dirty="0" smtClean="0" sz="1900" spc="10">
                <a:latin typeface="Calibri"/>
                <a:cs typeface="Calibri"/>
              </a:rPr>
              <a:t> </a:t>
            </a:r>
            <a:r>
              <a:rPr dirty="0" smtClean="0" sz="1900" spc="-20">
                <a:latin typeface="Calibri"/>
                <a:cs typeface="Calibri"/>
              </a:rPr>
              <a:t>c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s</a:t>
            </a:r>
            <a:r>
              <a:rPr dirty="0" smtClean="0" sz="1900" spc="-10">
                <a:latin typeface="Calibri"/>
                <a:cs typeface="Calibri"/>
              </a:rPr>
              <a:t> 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10">
                <a:latin typeface="Calibri"/>
                <a:cs typeface="Calibri"/>
              </a:rPr>
              <a:t>f</a:t>
            </a:r>
            <a:r>
              <a:rPr dirty="0" smtClean="0" sz="1900" spc="-15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t</a:t>
            </a:r>
            <a:r>
              <a:rPr dirty="0" smtClean="0" sz="1900" spc="-15">
                <a:latin typeface="Calibri"/>
                <a:cs typeface="Calibri"/>
              </a:rPr>
              <a:t>h</a:t>
            </a:r>
            <a:r>
              <a:rPr dirty="0" smtClean="0" sz="1900" spc="-10">
                <a:latin typeface="Calibri"/>
                <a:cs typeface="Calibri"/>
              </a:rPr>
              <a:t>e</a:t>
            </a:r>
            <a:r>
              <a:rPr dirty="0" smtClean="0" sz="1900" spc="-5">
                <a:latin typeface="Calibri"/>
                <a:cs typeface="Calibri"/>
              </a:rPr>
              <a:t> </a:t>
            </a:r>
            <a:r>
              <a:rPr dirty="0" smtClean="0" sz="1900" spc="-35">
                <a:latin typeface="Calibri"/>
                <a:cs typeface="Calibri"/>
              </a:rPr>
              <a:t>t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5">
                <a:latin typeface="Calibri"/>
                <a:cs typeface="Calibri"/>
              </a:rPr>
              <a:t>r</a:t>
            </a:r>
            <a:r>
              <a:rPr dirty="0" smtClean="0" sz="1900" spc="-25">
                <a:latin typeface="Calibri"/>
                <a:cs typeface="Calibri"/>
              </a:rPr>
              <a:t>m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5">
                <a:latin typeface="Calibri"/>
                <a:cs typeface="Calibri"/>
              </a:rPr>
              <a:t>n</a:t>
            </a:r>
            <a:r>
              <a:rPr dirty="0" smtClean="0" sz="1900" spc="-10">
                <a:latin typeface="Calibri"/>
                <a:cs typeface="Calibri"/>
              </a:rPr>
              <a:t>al</a:t>
            </a:r>
            <a:r>
              <a:rPr dirty="0" smtClean="0" sz="1900" spc="10">
                <a:latin typeface="Calibri"/>
                <a:cs typeface="Calibri"/>
              </a:rPr>
              <a:t> </a:t>
            </a:r>
            <a:r>
              <a:rPr dirty="0" smtClean="0" sz="1900" spc="-15">
                <a:latin typeface="Calibri"/>
                <a:cs typeface="Calibri"/>
              </a:rPr>
              <a:t>p</a:t>
            </a:r>
            <a:r>
              <a:rPr dirty="0" smtClean="0" sz="1900" spc="-10">
                <a:latin typeface="Calibri"/>
                <a:cs typeface="Calibri"/>
              </a:rPr>
              <a:t>a</a:t>
            </a:r>
            <a:r>
              <a:rPr dirty="0" smtClean="0" sz="1900" spc="-15">
                <a:latin typeface="Calibri"/>
                <a:cs typeface="Calibri"/>
              </a:rPr>
              <a:t>r</a:t>
            </a:r>
            <a:r>
              <a:rPr dirty="0" smtClean="0" sz="1900" spc="-10">
                <a:latin typeface="Calibri"/>
                <a:cs typeface="Calibri"/>
              </a:rPr>
              <a:t>t</a:t>
            </a:r>
            <a:r>
              <a:rPr dirty="0" smtClean="0" sz="1900" spc="-10">
                <a:latin typeface="Calibri"/>
                <a:cs typeface="Calibri"/>
              </a:rPr>
              <a:t> 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10">
                <a:latin typeface="Calibri"/>
                <a:cs typeface="Calibri"/>
              </a:rPr>
              <a:t>f</a:t>
            </a:r>
            <a:r>
              <a:rPr dirty="0" smtClean="0" sz="1900" spc="-15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t</a:t>
            </a:r>
            <a:r>
              <a:rPr dirty="0" smtClean="0" sz="1900" spc="-15">
                <a:latin typeface="Calibri"/>
                <a:cs typeface="Calibri"/>
              </a:rPr>
              <a:t>h</a:t>
            </a:r>
            <a:r>
              <a:rPr dirty="0" smtClean="0" sz="1900" spc="-10">
                <a:latin typeface="Calibri"/>
                <a:cs typeface="Calibri"/>
              </a:rPr>
              <a:t>e</a:t>
            </a:r>
            <a:r>
              <a:rPr dirty="0" smtClean="0" sz="1900" spc="5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5">
                <a:latin typeface="Calibri"/>
                <a:cs typeface="Calibri"/>
              </a:rPr>
              <a:t>u</a:t>
            </a:r>
            <a:r>
              <a:rPr dirty="0" smtClean="0" sz="1900" spc="-20">
                <a:latin typeface="Calibri"/>
                <a:cs typeface="Calibri"/>
              </a:rPr>
              <a:t>m</a:t>
            </a:r>
            <a:endParaRPr sz="19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95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900" spc="-10">
                <a:latin typeface="Calibri"/>
                <a:cs typeface="Calibri"/>
              </a:rPr>
              <a:t>Sac</a:t>
            </a:r>
            <a:r>
              <a:rPr dirty="0" smtClean="0" sz="1900" spc="-50">
                <a:latin typeface="Calibri"/>
                <a:cs typeface="Calibri"/>
              </a:rPr>
              <a:t>r</a:t>
            </a:r>
            <a:r>
              <a:rPr dirty="0" smtClean="0" sz="1900" spc="-10">
                <a:latin typeface="Calibri"/>
                <a:cs typeface="Calibri"/>
              </a:rPr>
              <a:t>al</a:t>
            </a:r>
            <a:r>
              <a:rPr dirty="0" smtClean="0" sz="1900" spc="-30">
                <a:latin typeface="Calibri"/>
                <a:cs typeface="Calibri"/>
              </a:rPr>
              <a:t> </a:t>
            </a:r>
            <a:r>
              <a:rPr dirty="0" smtClean="0" sz="1900" spc="-15">
                <a:latin typeface="Calibri"/>
                <a:cs typeface="Calibri"/>
              </a:rPr>
              <a:t>p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30">
                <a:latin typeface="Calibri"/>
                <a:cs typeface="Calibri"/>
              </a:rPr>
              <a:t>e</a:t>
            </a:r>
            <a:r>
              <a:rPr dirty="0" smtClean="0" sz="1900" spc="-40">
                <a:latin typeface="Calibri"/>
                <a:cs typeface="Calibri"/>
              </a:rPr>
              <a:t>x</a:t>
            </a:r>
            <a:r>
              <a:rPr dirty="0" smtClean="0" sz="1900" spc="-15">
                <a:latin typeface="Calibri"/>
                <a:cs typeface="Calibri"/>
              </a:rPr>
              <a:t>u</a:t>
            </a:r>
            <a:r>
              <a:rPr dirty="0" smtClean="0" sz="1900" spc="-10"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25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900" spc="-55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t.</a:t>
            </a:r>
            <a:r>
              <a:rPr dirty="0" smtClean="0" sz="1900" spc="-15">
                <a:latin typeface="Calibri"/>
                <a:cs typeface="Calibri"/>
              </a:rPr>
              <a:t>p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5">
                <a:latin typeface="Calibri"/>
                <a:cs typeface="Calibri"/>
              </a:rPr>
              <a:t>r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50">
                <a:latin typeface="Calibri"/>
                <a:cs typeface="Calibri"/>
              </a:rPr>
              <a:t>f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15">
                <a:latin typeface="Calibri"/>
                <a:cs typeface="Calibri"/>
              </a:rPr>
              <a:t>r</a:t>
            </a:r>
            <a:r>
              <a:rPr dirty="0" smtClean="0" sz="1900" spc="-25">
                <a:latin typeface="Calibri"/>
                <a:cs typeface="Calibri"/>
              </a:rPr>
              <a:t>m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0">
                <a:latin typeface="Calibri"/>
                <a:cs typeface="Calibri"/>
              </a:rPr>
              <a:t>s</a:t>
            </a:r>
            <a:r>
              <a:rPr dirty="0" smtClean="0" sz="1900" spc="-10">
                <a:latin typeface="Calibri"/>
                <a:cs typeface="Calibri"/>
              </a:rPr>
              <a:t> </a:t>
            </a:r>
            <a:r>
              <a:rPr dirty="0" smtClean="0" sz="1900" spc="-25">
                <a:latin typeface="Calibri"/>
                <a:cs typeface="Calibri"/>
              </a:rPr>
              <a:t>m</a:t>
            </a:r>
            <a:r>
              <a:rPr dirty="0" smtClean="0" sz="1900" spc="-15">
                <a:latin typeface="Calibri"/>
                <a:cs typeface="Calibri"/>
              </a:rPr>
              <a:t>u</a:t>
            </a:r>
            <a:r>
              <a:rPr dirty="0" smtClean="0" sz="1900" spc="-10">
                <a:latin typeface="Calibri"/>
                <a:cs typeface="Calibri"/>
              </a:rPr>
              <a:t>sc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e</a:t>
            </a:r>
            <a:endParaRPr sz="19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25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900" spc="-55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t.</a:t>
            </a:r>
            <a:r>
              <a:rPr dirty="0" smtClean="0" sz="1900" spc="-10">
                <a:latin typeface="Calibri"/>
                <a:cs typeface="Calibri"/>
              </a:rPr>
              <a:t> </a:t>
            </a:r>
            <a:r>
              <a:rPr dirty="0" smtClean="0" sz="1900" spc="-30">
                <a:latin typeface="Calibri"/>
                <a:cs typeface="Calibri"/>
              </a:rPr>
              <a:t>e</a:t>
            </a:r>
            <a:r>
              <a:rPr dirty="0" smtClean="0" sz="1900" spc="-20">
                <a:latin typeface="Calibri"/>
                <a:cs typeface="Calibri"/>
              </a:rPr>
              <a:t>x</a:t>
            </a:r>
            <a:r>
              <a:rPr dirty="0" smtClean="0" sz="1900" spc="-35">
                <a:latin typeface="Calibri"/>
                <a:cs typeface="Calibri"/>
              </a:rPr>
              <a:t>t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5">
                <a:latin typeface="Calibri"/>
                <a:cs typeface="Calibri"/>
              </a:rPr>
              <a:t>r</a:t>
            </a:r>
            <a:r>
              <a:rPr dirty="0" smtClean="0" sz="1900" spc="-15">
                <a:latin typeface="Calibri"/>
                <a:cs typeface="Calibri"/>
              </a:rPr>
              <a:t>n</a:t>
            </a:r>
            <a:r>
              <a:rPr dirty="0" smtClean="0" sz="1900" spc="-10">
                <a:latin typeface="Calibri"/>
                <a:cs typeface="Calibri"/>
              </a:rPr>
              <a:t>al</a:t>
            </a:r>
            <a:r>
              <a:rPr dirty="0" smtClean="0" sz="1900" spc="20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0">
                <a:latin typeface="Calibri"/>
                <a:cs typeface="Calibri"/>
              </a:rPr>
              <a:t>ac</a:t>
            </a:r>
            <a:r>
              <a:rPr dirty="0" smtClean="0" sz="1900" spc="5">
                <a:latin typeface="Calibri"/>
                <a:cs typeface="Calibri"/>
              </a:rPr>
              <a:t> </a:t>
            </a:r>
            <a:r>
              <a:rPr dirty="0" smtClean="0" sz="1900" spc="-40">
                <a:latin typeface="Calibri"/>
                <a:cs typeface="Calibri"/>
              </a:rPr>
              <a:t>v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0">
                <a:latin typeface="Calibri"/>
                <a:cs typeface="Calibri"/>
              </a:rPr>
              <a:t>ss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25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900" spc="-55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t</a:t>
            </a:r>
            <a:r>
              <a:rPr dirty="0" smtClean="0" sz="1900" spc="-20">
                <a:latin typeface="Calibri"/>
                <a:cs typeface="Calibri"/>
              </a:rPr>
              <a:t>.</a:t>
            </a:r>
            <a:r>
              <a:rPr dirty="0" smtClean="0" sz="1900" spc="-20">
                <a:latin typeface="Calibri"/>
                <a:cs typeface="Calibri"/>
              </a:rPr>
              <a:t>U</a:t>
            </a:r>
            <a:r>
              <a:rPr dirty="0" smtClean="0" sz="1900" spc="-35">
                <a:latin typeface="Calibri"/>
                <a:cs typeface="Calibri"/>
              </a:rPr>
              <a:t>r</a:t>
            </a:r>
            <a:r>
              <a:rPr dirty="0" smtClean="0" sz="1900" spc="-20">
                <a:latin typeface="Calibri"/>
                <a:cs typeface="Calibri"/>
              </a:rPr>
              <a:t>e</a:t>
            </a:r>
            <a:r>
              <a:rPr dirty="0" smtClean="0" sz="1900" spc="-35">
                <a:latin typeface="Calibri"/>
                <a:cs typeface="Calibri"/>
              </a:rPr>
              <a:t>t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0">
                <a:latin typeface="Calibri"/>
                <a:cs typeface="Calibri"/>
              </a:rPr>
              <a:t>r</a:t>
            </a:r>
            <a:endParaRPr sz="1900">
              <a:latin typeface="Calibri"/>
              <a:cs typeface="Calibri"/>
            </a:endParaRPr>
          </a:p>
          <a:p>
            <a:pPr marL="354965" marR="133985" indent="-342900">
              <a:lnSpc>
                <a:spcPts val="2050"/>
              </a:lnSpc>
              <a:spcBef>
                <a:spcPts val="484"/>
              </a:spcBef>
              <a:buFont typeface="Calibri"/>
              <a:buChar char="-"/>
              <a:tabLst>
                <a:tab pos="354965" algn="l"/>
              </a:tabLst>
            </a:pPr>
            <a:r>
              <a:rPr dirty="0" smtClean="0" sz="1900" spc="-55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t.</a:t>
            </a:r>
            <a:r>
              <a:rPr dirty="0" smtClean="0" sz="1900" spc="-10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25">
                <a:latin typeface="Calibri"/>
                <a:cs typeface="Calibri"/>
              </a:rPr>
              <a:t>n</a:t>
            </a:r>
            <a:r>
              <a:rPr dirty="0" smtClean="0" sz="1900" spc="-35">
                <a:latin typeface="Calibri"/>
                <a:cs typeface="Calibri"/>
              </a:rPr>
              <a:t>t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5">
                <a:latin typeface="Calibri"/>
                <a:cs typeface="Calibri"/>
              </a:rPr>
              <a:t>r</a:t>
            </a:r>
            <a:r>
              <a:rPr dirty="0" smtClean="0" sz="1900" spc="-15">
                <a:latin typeface="Calibri"/>
                <a:cs typeface="Calibri"/>
              </a:rPr>
              <a:t>n</a:t>
            </a:r>
            <a:r>
              <a:rPr dirty="0" smtClean="0" sz="1900" spc="-10">
                <a:latin typeface="Calibri"/>
                <a:cs typeface="Calibri"/>
              </a:rPr>
              <a:t>al</a:t>
            </a:r>
            <a:r>
              <a:rPr dirty="0" smtClean="0" sz="1900" spc="10">
                <a:latin typeface="Calibri"/>
                <a:cs typeface="Calibri"/>
              </a:rPr>
              <a:t> </a:t>
            </a:r>
            <a:r>
              <a:rPr dirty="0" smtClean="0" sz="1900" spc="-20">
                <a:latin typeface="Calibri"/>
                <a:cs typeface="Calibri"/>
              </a:rPr>
              <a:t>c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25">
                <a:latin typeface="Calibri"/>
                <a:cs typeface="Calibri"/>
              </a:rPr>
              <a:t>m</a:t>
            </a:r>
            <a:r>
              <a:rPr dirty="0" smtClean="0" sz="1900" spc="-25">
                <a:latin typeface="Calibri"/>
                <a:cs typeface="Calibri"/>
              </a:rPr>
              <a:t>m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10">
                <a:latin typeface="Calibri"/>
                <a:cs typeface="Calibri"/>
              </a:rPr>
              <a:t>n</a:t>
            </a:r>
            <a:r>
              <a:rPr dirty="0" smtClean="0" sz="1900" spc="-10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0">
                <a:latin typeface="Calibri"/>
                <a:cs typeface="Calibri"/>
              </a:rPr>
              <a:t>ac</a:t>
            </a:r>
            <a:r>
              <a:rPr dirty="0" smtClean="0" sz="1900" spc="-10">
                <a:latin typeface="Calibri"/>
                <a:cs typeface="Calibri"/>
              </a:rPr>
              <a:t> a</a:t>
            </a:r>
            <a:r>
              <a:rPr dirty="0" smtClean="0" sz="1900" spc="-15">
                <a:latin typeface="Calibri"/>
                <a:cs typeface="Calibri"/>
              </a:rPr>
              <a:t>r</a:t>
            </a:r>
            <a:r>
              <a:rPr dirty="0" smtClean="0" sz="1900" spc="-35">
                <a:latin typeface="Calibri"/>
                <a:cs typeface="Calibri"/>
              </a:rPr>
              <a:t>t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0">
                <a:latin typeface="Calibri"/>
                <a:cs typeface="Calibri"/>
              </a:rPr>
              <a:t>r</a:t>
            </a:r>
            <a:r>
              <a:rPr dirty="0" smtClean="0" sz="1900" spc="-10">
                <a:latin typeface="Calibri"/>
                <a:cs typeface="Calibri"/>
              </a:rPr>
              <a:t>y</a:t>
            </a:r>
            <a:endParaRPr sz="19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400"/>
              </a:lnSpc>
              <a:spcBef>
                <a:spcPts val="73"/>
              </a:spcBef>
              <a:buFont typeface="Calibri"/>
              <a:buChar char="-"/>
            </a:pPr>
            <a:endParaRPr sz="1400"/>
          </a:p>
          <a:p>
            <a:pPr marL="354965" marR="32384" indent="-342900">
              <a:lnSpc>
                <a:spcPts val="2050"/>
              </a:lnSpc>
              <a:buFont typeface="Calibri"/>
              <a:buChar char="-"/>
              <a:tabLst>
                <a:tab pos="354965" algn="l"/>
              </a:tabLst>
            </a:pPr>
            <a:r>
              <a:rPr dirty="0" smtClean="0" sz="1900" spc="-15">
                <a:latin typeface="Calibri"/>
                <a:cs typeface="Calibri"/>
              </a:rPr>
              <a:t>T</a:t>
            </a:r>
            <a:r>
              <a:rPr dirty="0" smtClean="0" sz="1900" spc="-15">
                <a:latin typeface="Calibri"/>
                <a:cs typeface="Calibri"/>
              </a:rPr>
              <a:t>h</a:t>
            </a:r>
            <a:r>
              <a:rPr dirty="0" smtClean="0" sz="1900" spc="-10">
                <a:latin typeface="Calibri"/>
                <a:cs typeface="Calibri"/>
              </a:rPr>
              <a:t>e</a:t>
            </a:r>
            <a:r>
              <a:rPr dirty="0" smtClean="0" sz="1900" spc="-5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s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5">
                <a:latin typeface="Calibri"/>
                <a:cs typeface="Calibri"/>
              </a:rPr>
              <a:t>g</a:t>
            </a:r>
            <a:r>
              <a:rPr dirty="0" smtClean="0" sz="1900" spc="-25">
                <a:latin typeface="Calibri"/>
                <a:cs typeface="Calibri"/>
              </a:rPr>
              <a:t>m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10">
                <a:latin typeface="Calibri"/>
                <a:cs typeface="Calibri"/>
              </a:rPr>
              <a:t>d</a:t>
            </a:r>
            <a:r>
              <a:rPr dirty="0" smtClean="0" sz="1900" spc="10">
                <a:latin typeface="Calibri"/>
                <a:cs typeface="Calibri"/>
              </a:rPr>
              <a:t> </a:t>
            </a:r>
            <a:r>
              <a:rPr dirty="0" smtClean="0" sz="1900" spc="-20">
                <a:latin typeface="Calibri"/>
                <a:cs typeface="Calibri"/>
              </a:rPr>
              <a:t>c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10">
                <a:latin typeface="Calibri"/>
                <a:cs typeface="Calibri"/>
              </a:rPr>
              <a:t>n</a:t>
            </a:r>
            <a:r>
              <a:rPr dirty="0" smtClean="0" sz="1900" spc="10">
                <a:latin typeface="Calibri"/>
                <a:cs typeface="Calibri"/>
              </a:rPr>
              <a:t> </a:t>
            </a:r>
            <a:r>
              <a:rPr dirty="0" smtClean="0" sz="1900" spc="-15">
                <a:latin typeface="Calibri"/>
                <a:cs typeface="Calibri"/>
              </a:rPr>
              <a:t>u</a:t>
            </a:r>
            <a:r>
              <a:rPr dirty="0" smtClean="0" sz="1900" spc="-10">
                <a:latin typeface="Calibri"/>
                <a:cs typeface="Calibri"/>
              </a:rPr>
              <a:t>s</a:t>
            </a:r>
            <a:r>
              <a:rPr dirty="0" smtClean="0" sz="1900" spc="-15">
                <a:latin typeface="Calibri"/>
                <a:cs typeface="Calibri"/>
              </a:rPr>
              <a:t>u</a:t>
            </a:r>
            <a:r>
              <a:rPr dirty="0" smtClean="0" sz="1900" spc="-10">
                <a:latin typeface="Calibri"/>
                <a:cs typeface="Calibri"/>
              </a:rPr>
              <a:t>a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l</a:t>
            </a:r>
            <a:r>
              <a:rPr dirty="0" smtClean="0" sz="1900" spc="-10">
                <a:latin typeface="Calibri"/>
                <a:cs typeface="Calibri"/>
              </a:rPr>
              <a:t>y</a:t>
            </a:r>
            <a:r>
              <a:rPr dirty="0" smtClean="0" sz="1900" spc="-5">
                <a:latin typeface="Calibri"/>
                <a:cs typeface="Calibri"/>
              </a:rPr>
              <a:t> </a:t>
            </a:r>
            <a:r>
              <a:rPr dirty="0" smtClean="0" sz="1900" spc="-15">
                <a:latin typeface="Calibri"/>
                <a:cs typeface="Calibri"/>
              </a:rPr>
              <a:t>o</a:t>
            </a:r>
            <a:r>
              <a:rPr dirty="0" smtClean="0" sz="1900" spc="-10">
                <a:latin typeface="Calibri"/>
                <a:cs typeface="Calibri"/>
              </a:rPr>
              <a:t>cc</a:t>
            </a:r>
            <a:r>
              <a:rPr dirty="0" smtClean="0" sz="1900" spc="-15">
                <a:latin typeface="Calibri"/>
                <a:cs typeface="Calibri"/>
              </a:rPr>
              <a:t>u</a:t>
            </a:r>
            <a:r>
              <a:rPr dirty="0" smtClean="0" sz="1900" spc="-15">
                <a:latin typeface="Calibri"/>
                <a:cs typeface="Calibri"/>
              </a:rPr>
              <a:t>p</a:t>
            </a:r>
            <a:r>
              <a:rPr dirty="0" smtClean="0" sz="1900" spc="-10">
                <a:latin typeface="Calibri"/>
                <a:cs typeface="Calibri"/>
              </a:rPr>
              <a:t>i</a:t>
            </a:r>
            <a:r>
              <a:rPr dirty="0" smtClean="0" sz="1900" spc="-5">
                <a:latin typeface="Calibri"/>
                <a:cs typeface="Calibri"/>
              </a:rPr>
              <a:t>e</a:t>
            </a:r>
            <a:r>
              <a:rPr dirty="0" smtClean="0" sz="1900" spc="-10">
                <a:latin typeface="Calibri"/>
                <a:cs typeface="Calibri"/>
              </a:rPr>
              <a:t>s</a:t>
            </a:r>
            <a:r>
              <a:rPr dirty="0" smtClean="0" sz="1900" spc="-10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t</a:t>
            </a:r>
            <a:r>
              <a:rPr dirty="0" smtClean="0" sz="1900" spc="-15">
                <a:latin typeface="Calibri"/>
                <a:cs typeface="Calibri"/>
              </a:rPr>
              <a:t>h</a:t>
            </a:r>
            <a:r>
              <a:rPr dirty="0" smtClean="0" sz="1900" spc="-10">
                <a:latin typeface="Calibri"/>
                <a:cs typeface="Calibri"/>
              </a:rPr>
              <a:t>e</a:t>
            </a:r>
            <a:r>
              <a:rPr dirty="0" smtClean="0" sz="1900" spc="10">
                <a:latin typeface="Calibri"/>
                <a:cs typeface="Calibri"/>
              </a:rPr>
              <a:t> </a:t>
            </a:r>
            <a:r>
              <a:rPr dirty="0" smtClean="0" sz="1900" spc="-40" b="1">
                <a:latin typeface="Calibri"/>
                <a:cs typeface="Calibri"/>
              </a:rPr>
              <a:t>r</a:t>
            </a:r>
            <a:r>
              <a:rPr dirty="0" smtClean="0" sz="1900" spc="-10" b="1">
                <a:latin typeface="Calibri"/>
                <a:cs typeface="Calibri"/>
              </a:rPr>
              <a:t>e</a:t>
            </a:r>
            <a:r>
              <a:rPr dirty="0" smtClean="0" sz="1900" spc="-15" b="1">
                <a:latin typeface="Calibri"/>
                <a:cs typeface="Calibri"/>
              </a:rPr>
              <a:t>c</a:t>
            </a:r>
            <a:r>
              <a:rPr dirty="0" smtClean="0" sz="1900" spc="-35" b="1">
                <a:latin typeface="Calibri"/>
                <a:cs typeface="Calibri"/>
              </a:rPr>
              <a:t>t</a:t>
            </a:r>
            <a:r>
              <a:rPr dirty="0" smtClean="0" sz="1900" spc="-15" b="1">
                <a:latin typeface="Calibri"/>
                <a:cs typeface="Calibri"/>
              </a:rPr>
              <a:t>o</a:t>
            </a:r>
            <a:r>
              <a:rPr dirty="0" smtClean="0" sz="1900" spc="-20" b="1">
                <a:latin typeface="Calibri"/>
                <a:cs typeface="Calibri"/>
              </a:rPr>
              <a:t>v</a:t>
            </a:r>
            <a:r>
              <a:rPr dirty="0" smtClean="0" sz="1900" spc="-10" b="1">
                <a:latin typeface="Calibri"/>
                <a:cs typeface="Calibri"/>
              </a:rPr>
              <a:t>e</a:t>
            </a:r>
            <a:r>
              <a:rPr dirty="0" smtClean="0" sz="1900" spc="-15" b="1">
                <a:latin typeface="Calibri"/>
                <a:cs typeface="Calibri"/>
              </a:rPr>
              <a:t>s</a:t>
            </a:r>
            <a:r>
              <a:rPr dirty="0" smtClean="0" sz="1900" spc="-5" b="1">
                <a:latin typeface="Calibri"/>
                <a:cs typeface="Calibri"/>
              </a:rPr>
              <a:t>i</a:t>
            </a:r>
            <a:r>
              <a:rPr dirty="0" smtClean="0" sz="1900" spc="-25" b="1">
                <a:latin typeface="Calibri"/>
                <a:cs typeface="Calibri"/>
              </a:rPr>
              <a:t>c</a:t>
            </a:r>
            <a:r>
              <a:rPr dirty="0" smtClean="0" sz="1900" spc="-10" b="1">
                <a:latin typeface="Calibri"/>
                <a:cs typeface="Calibri"/>
              </a:rPr>
              <a:t>al</a:t>
            </a:r>
            <a:r>
              <a:rPr dirty="0" smtClean="0" sz="1900" spc="-10" b="1">
                <a:latin typeface="Calibri"/>
                <a:cs typeface="Calibri"/>
              </a:rPr>
              <a:t> pou</a:t>
            </a:r>
            <a:r>
              <a:rPr dirty="0" smtClean="0" sz="1900" spc="-15" b="1">
                <a:latin typeface="Calibri"/>
                <a:cs typeface="Calibri"/>
              </a:rPr>
              <a:t>c</a:t>
            </a:r>
            <a:r>
              <a:rPr dirty="0" smtClean="0" sz="1900" spc="-15" b="1">
                <a:latin typeface="Calibri"/>
                <a:cs typeface="Calibri"/>
              </a:rPr>
              <a:t>h</a:t>
            </a:r>
            <a:r>
              <a:rPr dirty="0" smtClean="0" sz="1900" spc="15" b="1">
                <a:latin typeface="Calibri"/>
                <a:cs typeface="Calibri"/>
              </a:rPr>
              <a:t> </a:t>
            </a:r>
            <a:r>
              <a:rPr dirty="0" smtClean="0" sz="1900" spc="-10" b="1">
                <a:latin typeface="Calibri"/>
                <a:cs typeface="Calibri"/>
              </a:rPr>
              <a:t>in</a:t>
            </a:r>
            <a:r>
              <a:rPr dirty="0" smtClean="0" sz="1900" spc="-10" b="1">
                <a:latin typeface="Calibri"/>
                <a:cs typeface="Calibri"/>
              </a:rPr>
              <a:t> </a:t>
            </a:r>
            <a:r>
              <a:rPr dirty="0" smtClean="0" sz="1900" spc="-10" b="1">
                <a:latin typeface="Calibri"/>
                <a:cs typeface="Calibri"/>
              </a:rPr>
              <a:t>males</a:t>
            </a:r>
            <a:r>
              <a:rPr dirty="0" smtClean="0" sz="1900" spc="-5" b="1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a</a:t>
            </a:r>
            <a:r>
              <a:rPr dirty="0" smtClean="0" sz="1900" spc="-15">
                <a:latin typeface="Calibri"/>
                <a:cs typeface="Calibri"/>
              </a:rPr>
              <a:t>n</a:t>
            </a:r>
            <a:r>
              <a:rPr dirty="0" smtClean="0" sz="1900" spc="-10">
                <a:latin typeface="Calibri"/>
                <a:cs typeface="Calibri"/>
              </a:rPr>
              <a:t>d</a:t>
            </a:r>
            <a:r>
              <a:rPr dirty="0" smtClean="0" sz="1900" spc="-10">
                <a:latin typeface="Calibri"/>
                <a:cs typeface="Calibri"/>
              </a:rPr>
              <a:t> </a:t>
            </a:r>
            <a:r>
              <a:rPr dirty="0" smtClean="0" sz="1900" spc="-10">
                <a:latin typeface="Calibri"/>
                <a:cs typeface="Calibri"/>
              </a:rPr>
              <a:t>t</a:t>
            </a:r>
            <a:r>
              <a:rPr dirty="0" smtClean="0" sz="1900" spc="-15">
                <a:latin typeface="Calibri"/>
                <a:cs typeface="Calibri"/>
              </a:rPr>
              <a:t>h</a:t>
            </a:r>
            <a:r>
              <a:rPr dirty="0" smtClean="0" sz="1900" spc="-10">
                <a:latin typeface="Calibri"/>
                <a:cs typeface="Calibri"/>
              </a:rPr>
              <a:t>e</a:t>
            </a:r>
            <a:r>
              <a:rPr dirty="0" smtClean="0" sz="1900" spc="-5">
                <a:latin typeface="Calibri"/>
                <a:cs typeface="Calibri"/>
              </a:rPr>
              <a:t> </a:t>
            </a:r>
            <a:r>
              <a:rPr dirty="0" smtClean="0" sz="1900" spc="-40" b="1">
                <a:latin typeface="Calibri"/>
                <a:cs typeface="Calibri"/>
              </a:rPr>
              <a:t>r</a:t>
            </a:r>
            <a:r>
              <a:rPr dirty="0" smtClean="0" sz="1900" spc="-10" b="1">
                <a:latin typeface="Calibri"/>
                <a:cs typeface="Calibri"/>
              </a:rPr>
              <a:t>e</a:t>
            </a:r>
            <a:r>
              <a:rPr dirty="0" smtClean="0" sz="1900" spc="-15" b="1">
                <a:latin typeface="Calibri"/>
                <a:cs typeface="Calibri"/>
              </a:rPr>
              <a:t>c</a:t>
            </a:r>
            <a:r>
              <a:rPr dirty="0" smtClean="0" sz="1900" spc="-35" b="1">
                <a:latin typeface="Calibri"/>
                <a:cs typeface="Calibri"/>
              </a:rPr>
              <a:t>t</a:t>
            </a:r>
            <a:r>
              <a:rPr dirty="0" smtClean="0" sz="1900" spc="-15" b="1">
                <a:latin typeface="Calibri"/>
                <a:cs typeface="Calibri"/>
              </a:rPr>
              <a:t>ou</a:t>
            </a:r>
            <a:r>
              <a:rPr dirty="0" smtClean="0" sz="1900" spc="-35" b="1">
                <a:latin typeface="Calibri"/>
                <a:cs typeface="Calibri"/>
              </a:rPr>
              <a:t>t</a:t>
            </a:r>
            <a:r>
              <a:rPr dirty="0" smtClean="0" sz="1900" spc="-10" b="1">
                <a:latin typeface="Calibri"/>
                <a:cs typeface="Calibri"/>
              </a:rPr>
              <a:t>e</a:t>
            </a:r>
            <a:r>
              <a:rPr dirty="0" smtClean="0" sz="1900" spc="-15" b="1">
                <a:latin typeface="Calibri"/>
                <a:cs typeface="Calibri"/>
              </a:rPr>
              <a:t>r</a:t>
            </a:r>
            <a:r>
              <a:rPr dirty="0" smtClean="0" sz="1900" spc="-10" b="1">
                <a:latin typeface="Calibri"/>
                <a:cs typeface="Calibri"/>
              </a:rPr>
              <a:t>ine</a:t>
            </a:r>
            <a:r>
              <a:rPr dirty="0" smtClean="0" sz="1900" spc="30" b="1">
                <a:latin typeface="Calibri"/>
                <a:cs typeface="Calibri"/>
              </a:rPr>
              <a:t> </a:t>
            </a:r>
            <a:r>
              <a:rPr dirty="0" smtClean="0" sz="1900" spc="-15" b="1">
                <a:latin typeface="Calibri"/>
                <a:cs typeface="Calibri"/>
              </a:rPr>
              <a:t>pou</a:t>
            </a:r>
            <a:r>
              <a:rPr dirty="0" smtClean="0" sz="1900" spc="-15" b="1">
                <a:latin typeface="Calibri"/>
                <a:cs typeface="Calibri"/>
              </a:rPr>
              <a:t>c</a:t>
            </a:r>
            <a:r>
              <a:rPr dirty="0" smtClean="0" sz="1900" spc="-15" b="1">
                <a:latin typeface="Calibri"/>
                <a:cs typeface="Calibri"/>
              </a:rPr>
              <a:t>h</a:t>
            </a:r>
            <a:r>
              <a:rPr dirty="0" smtClean="0" sz="1900" spc="25" b="1">
                <a:latin typeface="Calibri"/>
                <a:cs typeface="Calibri"/>
              </a:rPr>
              <a:t> </a:t>
            </a:r>
            <a:r>
              <a:rPr dirty="0" smtClean="0" sz="1900" spc="-10" b="1">
                <a:latin typeface="Calibri"/>
                <a:cs typeface="Calibri"/>
              </a:rPr>
              <a:t>in</a:t>
            </a:r>
            <a:r>
              <a:rPr dirty="0" smtClean="0" sz="1900" spc="-5" b="1">
                <a:latin typeface="Calibri"/>
                <a:cs typeface="Calibri"/>
              </a:rPr>
              <a:t> </a:t>
            </a:r>
            <a:r>
              <a:rPr dirty="0" smtClean="0" sz="1900" spc="-50" b="1">
                <a:latin typeface="Calibri"/>
                <a:cs typeface="Calibri"/>
              </a:rPr>
              <a:t>f</a:t>
            </a:r>
            <a:r>
              <a:rPr dirty="0" smtClean="0" sz="1900" spc="-10" b="1">
                <a:latin typeface="Calibri"/>
                <a:cs typeface="Calibri"/>
              </a:rPr>
              <a:t>emales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87739" y="4961489"/>
            <a:ext cx="6095" cy="0"/>
          </a:xfrm>
          <a:custGeom>
            <a:avLst/>
            <a:gdLst/>
            <a:ahLst/>
            <a:cxnLst/>
            <a:rect l="l" t="t" r="r" b="b"/>
            <a:pathLst>
              <a:path w="6095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699458" y="5395783"/>
            <a:ext cx="6095" cy="0"/>
          </a:xfrm>
          <a:custGeom>
            <a:avLst/>
            <a:gdLst/>
            <a:ahLst/>
            <a:cxnLst/>
            <a:rect l="l" t="t" r="r" b="b"/>
            <a:pathLst>
              <a:path w="6095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7619">
            <a:solidFill>
              <a:srgbClr val="2E762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790550" y="6927281"/>
            <a:ext cx="6095" cy="0"/>
          </a:xfrm>
          <a:custGeom>
            <a:avLst/>
            <a:gdLst/>
            <a:ahLst/>
            <a:cxnLst/>
            <a:rect l="l" t="t" r="r" b="b"/>
            <a:pathLst>
              <a:path w="6095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565361" y="4470029"/>
            <a:ext cx="2505242" cy="2590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284976" y="1439052"/>
            <a:ext cx="2304089" cy="266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454969" y="4095155"/>
            <a:ext cx="6095" cy="0"/>
          </a:xfrm>
          <a:custGeom>
            <a:avLst/>
            <a:gdLst/>
            <a:ahLst/>
            <a:cxnLst/>
            <a:rect l="l" t="t" r="r" b="b"/>
            <a:pathLst>
              <a:path w="6095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9143">
            <a:solidFill>
              <a:srgbClr val="F8EBF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973762" y="4099728"/>
            <a:ext cx="365729" cy="64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43109" y="4099728"/>
            <a:ext cx="140198" cy="82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662550" y="4099728"/>
            <a:ext cx="335255" cy="219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743075">
              <a:lnSpc>
                <a:spcPct val="100000"/>
              </a:lnSpc>
            </a:pPr>
            <a:r>
              <a:rPr dirty="0" smtClean="0" sz="4400" spc="5">
                <a:latin typeface="Calibri"/>
                <a:cs typeface="Calibri"/>
              </a:rPr>
              <a:t>P</a:t>
            </a:r>
            <a:r>
              <a:rPr dirty="0" smtClean="0" sz="4400" spc="0">
                <a:latin typeface="Calibri"/>
                <a:cs typeface="Calibri"/>
              </a:rPr>
              <a:t>R</a:t>
            </a:r>
            <a:r>
              <a:rPr dirty="0" smtClean="0" sz="4400" spc="-15">
                <a:latin typeface="Calibri"/>
                <a:cs typeface="Calibri"/>
              </a:rPr>
              <a:t> </a:t>
            </a:r>
            <a:r>
              <a:rPr dirty="0" smtClean="0" sz="4400" spc="-95">
                <a:latin typeface="Calibri"/>
                <a:cs typeface="Calibri"/>
              </a:rPr>
              <a:t>e</a:t>
            </a:r>
            <a:r>
              <a:rPr dirty="0" smtClean="0" sz="4400" spc="-85">
                <a:latin typeface="Calibri"/>
                <a:cs typeface="Calibri"/>
              </a:rPr>
              <a:t>x</a:t>
            </a:r>
            <a:r>
              <a:rPr dirty="0" smtClean="0" sz="4400" spc="0">
                <a:latin typeface="Calibri"/>
                <a:cs typeface="Calibri"/>
              </a:rPr>
              <a:t>a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n</a:t>
            </a:r>
            <a:r>
              <a:rPr dirty="0" smtClean="0" sz="4400" spc="-35">
                <a:latin typeface="Calibri"/>
                <a:cs typeface="Calibri"/>
              </a:rPr>
              <a:t>a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9667" y="2035363"/>
            <a:ext cx="7753984" cy="4422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Calibri"/>
                <a:cs typeface="Calibri"/>
              </a:rPr>
              <a:t>F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20">
                <a:latin typeface="Calibri"/>
                <a:cs typeface="Calibri"/>
              </a:rPr>
              <a:t>g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m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1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  <a:buFont typeface="Arial"/>
              <a:buChar char="•"/>
            </a:pPr>
            <a:endParaRPr sz="1000"/>
          </a:p>
          <a:p>
            <a:pPr marL="354965" marR="12700" indent="-342900">
              <a:lnSpc>
                <a:spcPts val="3460"/>
              </a:lnSpc>
              <a:buFont typeface="Arial"/>
              <a:buChar char="•"/>
              <a:tabLst>
                <a:tab pos="354965" algn="l"/>
                <a:tab pos="3724910" algn="l"/>
              </a:tabLst>
            </a:pP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45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ag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es a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225">
                <a:latin typeface="Calibri"/>
                <a:cs typeface="Calibri"/>
              </a:rPr>
              <a:t>y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-10">
                <a:latin typeface="Calibri"/>
                <a:cs typeface="Calibri"/>
              </a:rPr>
              <a:t> w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1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-50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-10">
                <a:latin typeface="Calibri"/>
                <a:cs typeface="Calibri"/>
              </a:rPr>
              <a:t>	</a:t>
            </a:r>
            <a:r>
              <a:rPr dirty="0" smtClean="0" sz="3200" spc="-1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30">
                <a:latin typeface="Calibri"/>
                <a:cs typeface="Calibri"/>
              </a:rPr>
              <a:t> </a:t>
            </a:r>
            <a:r>
              <a:rPr dirty="0" smtClean="0" sz="3200" spc="-45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as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45">
                <a:latin typeface="Calibri"/>
                <a:cs typeface="Calibri"/>
              </a:rPr>
              <a:t>f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ce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37"/>
              </a:spcBef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marR="360045" indent="-342900">
              <a:lnSpc>
                <a:spcPts val="346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acr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m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occyx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es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225">
                <a:latin typeface="Calibri"/>
                <a:cs typeface="Calibri"/>
              </a:rPr>
              <a:t>y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w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al </a:t>
            </a:r>
            <a:r>
              <a:rPr dirty="0" smtClean="0" sz="3200" spc="-8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ae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652" y="1550770"/>
            <a:ext cx="8424545" cy="2471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12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mtClean="0" sz="3200" spc="-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32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mtClean="0" sz="3200" spc="-6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2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32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of 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al </a:t>
            </a:r>
            <a:r>
              <a:rPr dirty="0" smtClean="0" sz="32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-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3200" spc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mtClean="0" sz="3200" spc="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3200" spc="-1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buFont typeface="Calibri"/>
              <a:buAutoNum type="arabicPlain"/>
              <a:tabLst>
                <a:tab pos="433070" algn="l"/>
              </a:tabLst>
            </a:pP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h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om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art a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ac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 marR="401320" indent="0">
              <a:lnSpc>
                <a:spcPct val="100000"/>
              </a:lnSpc>
              <a:buFont typeface="Calibri"/>
              <a:buAutoNum type="arabicPlain"/>
              <a:tabLst>
                <a:tab pos="433070" algn="l"/>
              </a:tabLst>
            </a:pPr>
            <a:r>
              <a:rPr dirty="0" smtClean="0" sz="3200" spc="-165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om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art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0">
                <a:latin typeface="Calibri"/>
                <a:cs typeface="Calibri"/>
              </a:rPr>
              <a:t>w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g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5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522605">
              <a:lnSpc>
                <a:spcPct val="100000"/>
              </a:lnSpc>
            </a:pPr>
            <a:r>
              <a:rPr dirty="0" smtClean="0" sz="44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mtClean="0" sz="4400" spc="-2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4400" spc="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mtClean="0" sz="4400" spc="-45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mtClean="0" sz="4400" spc="-2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mtClean="0" sz="44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4400" spc="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mtClean="0" sz="4400" spc="0">
                <a:solidFill>
                  <a:srgbClr val="FF0000"/>
                </a:solidFill>
                <a:latin typeface="Calibri"/>
                <a:cs typeface="Calibri"/>
              </a:rPr>
              <a:t>upp</a:t>
            </a:r>
            <a:r>
              <a:rPr dirty="0" smtClean="0" sz="4400" spc="-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mtClean="0" sz="4400" spc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mtClean="0" sz="44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4400" spc="0">
                <a:solidFill>
                  <a:srgbClr val="FF0000"/>
                </a:solidFill>
                <a:latin typeface="Calibri"/>
                <a:cs typeface="Calibri"/>
              </a:rPr>
              <a:t>of anal</a:t>
            </a:r>
            <a:r>
              <a:rPr dirty="0" smtClean="0" sz="44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 sz="4400" spc="-4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mtClean="0" sz="4400" spc="0">
                <a:solidFill>
                  <a:srgbClr val="FF0000"/>
                </a:solidFill>
                <a:latin typeface="Calibri"/>
                <a:cs typeface="Calibri"/>
              </a:rPr>
              <a:t>anal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9669" y="2090228"/>
            <a:ext cx="8061325" cy="4159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849630" indent="-342900">
              <a:lnSpc>
                <a:spcPts val="346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20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r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es </a:t>
            </a:r>
            <a:r>
              <a:rPr dirty="0" smtClean="0" sz="3200" spc="-5">
                <a:latin typeface="Calibri"/>
                <a:cs typeface="Calibri"/>
              </a:rPr>
              <a:t>(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6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60">
                <a:latin typeface="Calibri"/>
                <a:cs typeface="Calibri"/>
              </a:rPr>
              <a:t>g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45">
                <a:latin typeface="Calibri"/>
                <a:cs typeface="Calibri"/>
              </a:rPr>
              <a:t>e</a:t>
            </a:r>
            <a:r>
              <a:rPr dirty="0" smtClean="0" sz="3200" spc="-35">
                <a:latin typeface="Calibri"/>
                <a:cs typeface="Calibri"/>
              </a:rPr>
              <a:t>x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s 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5">
                <a:latin typeface="Calibri"/>
                <a:cs typeface="Calibri"/>
              </a:rPr>
              <a:t>v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)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3"/>
              </a:spcBef>
              <a:buFont typeface="Arial"/>
              <a:buChar char="•"/>
            </a:pPr>
            <a:endParaRPr sz="750"/>
          </a:p>
          <a:p>
            <a:pPr marL="354965" marR="588645" indent="-342900">
              <a:lnSpc>
                <a:spcPts val="3460"/>
              </a:lnSpc>
              <a:buFont typeface="Arial"/>
              <a:buChar char="•"/>
              <a:tabLst>
                <a:tab pos="445134" algn="l"/>
              </a:tabLst>
            </a:pP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0">
                <a:latin typeface="Calibri"/>
                <a:cs typeface="Calibri"/>
              </a:rPr>
              <a:t>w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,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t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-20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(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)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r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. </a:t>
            </a:r>
            <a:r>
              <a:rPr dirty="0" smtClean="0" sz="3200" spc="-70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l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as a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t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gh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3"/>
              </a:spcBef>
              <a:buFont typeface="Arial"/>
              <a:buChar char="•"/>
            </a:pPr>
            <a:endParaRPr sz="750"/>
          </a:p>
          <a:p>
            <a:pPr marL="354965" marR="12700" indent="-342900">
              <a:lnSpc>
                <a:spcPts val="346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45">
                <a:latin typeface="Calibri"/>
                <a:cs typeface="Calibri"/>
              </a:rPr>
              <a:t>e</a:t>
            </a:r>
            <a:r>
              <a:rPr dirty="0" smtClean="0" sz="3200" spc="15">
                <a:latin typeface="Calibri"/>
                <a:cs typeface="Calibri"/>
              </a:rPr>
              <a:t>x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-20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ec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-3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r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 </a:t>
            </a:r>
            <a:r>
              <a:rPr dirty="0" smtClean="0" sz="3200" spc="-20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b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ch 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8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h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ac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r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345" y="571419"/>
            <a:ext cx="2682240" cy="635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0">
                <a:latin typeface="Calibri"/>
                <a:cs typeface="Calibri"/>
              </a:rPr>
              <a:t>A</a:t>
            </a:r>
            <a:r>
              <a:rPr dirty="0" smtClean="0" sz="4000" spc="-30">
                <a:latin typeface="Calibri"/>
                <a:cs typeface="Calibri"/>
              </a:rPr>
              <a:t>n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0">
                <a:latin typeface="Calibri"/>
                <a:cs typeface="Calibri"/>
              </a:rPr>
              <a:t>l</a:t>
            </a:r>
            <a:r>
              <a:rPr dirty="0" smtClean="0" sz="4000" spc="-40">
                <a:latin typeface="Calibri"/>
                <a:cs typeface="Calibri"/>
              </a:rPr>
              <a:t> </a:t>
            </a:r>
            <a:r>
              <a:rPr dirty="0" smtClean="0" sz="4000" spc="-280">
                <a:latin typeface="Calibri"/>
                <a:cs typeface="Calibri"/>
              </a:rPr>
              <a:t>T</a:t>
            </a:r>
            <a:r>
              <a:rPr dirty="0" smtClean="0" sz="4000" spc="-15">
                <a:latin typeface="Calibri"/>
                <a:cs typeface="Calibri"/>
              </a:rPr>
              <a:t>r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-30">
                <a:latin typeface="Calibri"/>
                <a:cs typeface="Calibri"/>
              </a:rPr>
              <a:t>n</a:t>
            </a:r>
            <a:r>
              <a:rPr dirty="0" smtClean="0" sz="4000" spc="-20">
                <a:latin typeface="Calibri"/>
                <a:cs typeface="Calibri"/>
              </a:rPr>
              <a:t>g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0"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9648" y="1682876"/>
            <a:ext cx="5257357" cy="2209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9667" y="1581257"/>
            <a:ext cx="3020695" cy="4841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 u="heavy">
                <a:latin typeface="Calibri"/>
                <a:cs typeface="Calibri"/>
              </a:rPr>
              <a:t>T</a:t>
            </a:r>
            <a:r>
              <a:rPr dirty="0" smtClean="0" sz="2000" spc="5" b="1" u="heavy">
                <a:latin typeface="Calibri"/>
                <a:cs typeface="Calibri"/>
              </a:rPr>
              <a:t>h</a:t>
            </a:r>
            <a:r>
              <a:rPr dirty="0" smtClean="0" sz="2000" spc="0" b="1" u="heavy">
                <a:latin typeface="Calibri"/>
                <a:cs typeface="Calibri"/>
              </a:rPr>
              <a:t>e</a:t>
            </a:r>
            <a:r>
              <a:rPr dirty="0" smtClean="0" sz="2000" spc="-700" b="1" u="heavy">
                <a:latin typeface="Calibri"/>
                <a:cs typeface="Calibri"/>
              </a:rPr>
              <a:t> </a:t>
            </a:r>
            <a:r>
              <a:rPr dirty="0" smtClean="0" sz="2000" spc="-5" b="1" u="heavy">
                <a:latin typeface="Calibri"/>
                <a:cs typeface="Calibri"/>
              </a:rPr>
              <a:t>a</a:t>
            </a:r>
            <a:r>
              <a:rPr dirty="0" smtClean="0" sz="2000" spc="5" b="1" u="heavy">
                <a:latin typeface="Calibri"/>
                <a:cs typeface="Calibri"/>
              </a:rPr>
              <a:t>n</a:t>
            </a:r>
            <a:r>
              <a:rPr dirty="0" smtClean="0" sz="2000" spc="-5" b="1" u="heavy">
                <a:latin typeface="Calibri"/>
                <a:cs typeface="Calibri"/>
              </a:rPr>
              <a:t>a</a:t>
            </a:r>
            <a:r>
              <a:rPr dirty="0" smtClean="0" sz="2000" spc="0" b="1" u="heavy">
                <a:latin typeface="Calibri"/>
                <a:cs typeface="Calibri"/>
              </a:rPr>
              <a:t>l</a:t>
            </a:r>
            <a:r>
              <a:rPr dirty="0" smtClean="0" sz="2000" spc="-685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t</a:t>
            </a:r>
            <a:r>
              <a:rPr dirty="0" smtClean="0" sz="2000" spc="-10" b="1" u="heavy">
                <a:latin typeface="Calibri"/>
                <a:cs typeface="Calibri"/>
              </a:rPr>
              <a:t>r</a:t>
            </a:r>
            <a:r>
              <a:rPr dirty="0" smtClean="0" sz="2000" spc="0" b="1" u="heavy">
                <a:latin typeface="Calibri"/>
                <a:cs typeface="Calibri"/>
              </a:rPr>
              <a:t>i</a:t>
            </a:r>
            <a:r>
              <a:rPr dirty="0" smtClean="0" sz="2000" spc="-5" b="1" u="heavy">
                <a:latin typeface="Calibri"/>
                <a:cs typeface="Calibri"/>
              </a:rPr>
              <a:t>a</a:t>
            </a:r>
            <a:r>
              <a:rPr dirty="0" smtClean="0" sz="2000" spc="5" b="1" u="heavy">
                <a:latin typeface="Calibri"/>
                <a:cs typeface="Calibri"/>
              </a:rPr>
              <a:t>n</a:t>
            </a:r>
            <a:r>
              <a:rPr dirty="0" smtClean="0" sz="2000" spc="-5" b="1" u="heavy">
                <a:latin typeface="Calibri"/>
                <a:cs typeface="Calibri"/>
              </a:rPr>
              <a:t>g</a:t>
            </a:r>
            <a:r>
              <a:rPr dirty="0" smtClean="0" sz="2000" spc="0" b="1" u="heavy">
                <a:latin typeface="Calibri"/>
                <a:cs typeface="Calibri"/>
              </a:rPr>
              <a:t>l</a:t>
            </a:r>
            <a:r>
              <a:rPr dirty="0" smtClean="0" sz="2000" spc="0" b="1" u="heavy">
                <a:latin typeface="Calibri"/>
                <a:cs typeface="Calibri"/>
              </a:rPr>
              <a:t>e</a:t>
            </a:r>
            <a:r>
              <a:rPr dirty="0" smtClean="0" sz="2000" spc="-690" b="1" u="heavy">
                <a:latin typeface="Calibri"/>
                <a:cs typeface="Calibri"/>
              </a:rPr>
              <a:t> </a:t>
            </a:r>
            <a:r>
              <a:rPr dirty="0" smtClean="0" sz="2000" spc="0" b="1" u="heavy">
                <a:latin typeface="Calibri"/>
                <a:cs typeface="Calibri"/>
              </a:rPr>
              <a:t>i</a:t>
            </a:r>
            <a:r>
              <a:rPr dirty="0" smtClean="0" sz="2000" spc="0" b="1" u="heavy">
                <a:latin typeface="Calibri"/>
                <a:cs typeface="Calibri"/>
              </a:rPr>
              <a:t>s</a:t>
            </a:r>
            <a:r>
              <a:rPr dirty="0" smtClean="0" sz="2000" spc="-680" b="1" u="heavy">
                <a:latin typeface="Calibri"/>
                <a:cs typeface="Calibri"/>
              </a:rPr>
              <a:t> </a:t>
            </a:r>
            <a:r>
              <a:rPr dirty="0" smtClean="0" sz="2000" spc="5" b="1" u="heavy">
                <a:latin typeface="Calibri"/>
                <a:cs typeface="Calibri"/>
              </a:rPr>
              <a:t>b</a:t>
            </a:r>
            <a:r>
              <a:rPr dirty="0" smtClean="0" sz="2000" spc="0" b="1" u="heavy">
                <a:latin typeface="Calibri"/>
                <a:cs typeface="Calibri"/>
              </a:rPr>
              <a:t>o</a:t>
            </a:r>
            <a:r>
              <a:rPr dirty="0" smtClean="0" sz="2000" spc="5" b="1" u="heavy">
                <a:latin typeface="Calibri"/>
                <a:cs typeface="Calibri"/>
              </a:rPr>
              <a:t>u</a:t>
            </a:r>
            <a:r>
              <a:rPr dirty="0" smtClean="0" sz="2000" spc="5" b="1" u="heavy">
                <a:latin typeface="Calibri"/>
                <a:cs typeface="Calibri"/>
              </a:rPr>
              <a:t>n</a:t>
            </a:r>
            <a:r>
              <a:rPr dirty="0" smtClean="0" sz="2000" spc="5" b="1" u="heavy">
                <a:latin typeface="Calibri"/>
                <a:cs typeface="Calibri"/>
              </a:rPr>
              <a:t>d</a:t>
            </a:r>
            <a:r>
              <a:rPr dirty="0" smtClean="0" sz="2000" spc="-5" b="1" u="heavy">
                <a:latin typeface="Calibri"/>
                <a:cs typeface="Calibri"/>
              </a:rPr>
              <a:t>e</a:t>
            </a:r>
            <a:r>
              <a:rPr dirty="0" smtClean="0" sz="2000" spc="0" b="1" u="heavy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  <a:p>
            <a:pPr marL="354965" indent="-288290">
              <a:lnSpc>
                <a:spcPct val="100000"/>
              </a:lnSpc>
              <a:buFont typeface="Calibri"/>
              <a:buChar char="-"/>
              <a:tabLst>
                <a:tab pos="202565" algn="l"/>
              </a:tabLst>
            </a:pPr>
            <a:r>
              <a:rPr dirty="0" smtClean="0" sz="2000">
                <a:latin typeface="Calibri"/>
                <a:cs typeface="Calibri"/>
              </a:rPr>
              <a:t>a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t. </a:t>
            </a:r>
            <a:r>
              <a:rPr dirty="0" smtClean="0" sz="2000" spc="90">
                <a:latin typeface="Segoe UI"/>
                <a:cs typeface="Segoe UI"/>
              </a:rPr>
              <a:t>�</a:t>
            </a:r>
            <a:r>
              <a:rPr dirty="0" smtClean="0" sz="2000" spc="-100">
                <a:latin typeface="Segoe UI"/>
                <a:cs typeface="Segoe U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ane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29"/>
              </a:spcBef>
              <a:buFont typeface="Calibri"/>
              <a:buChar char="-"/>
            </a:pPr>
            <a:endParaRPr sz="85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>
              <a:lnSpc>
                <a:spcPts val="1000"/>
              </a:lnSpc>
              <a:buFont typeface="Calibri"/>
              <a:buChar char="-"/>
            </a:pPr>
            <a:endParaRPr sz="1000"/>
          </a:p>
          <a:p>
            <a:pPr marL="354965" marR="348615" indent="-288290">
              <a:lnSpc>
                <a:spcPct val="80000"/>
              </a:lnSpc>
              <a:buFont typeface="Calibri"/>
              <a:buChar char="-"/>
              <a:tabLst>
                <a:tab pos="202565" algn="l"/>
              </a:tabLst>
            </a:pPr>
            <a:r>
              <a:rPr dirty="0" smtClean="0" sz="2000">
                <a:latin typeface="Calibri"/>
                <a:cs typeface="Calibri"/>
              </a:rPr>
              <a:t>p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30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90">
                <a:latin typeface="Segoe UI"/>
                <a:cs typeface="Segoe UI"/>
              </a:rPr>
              <a:t>�</a:t>
            </a:r>
            <a:r>
              <a:rPr dirty="0" smtClean="0" sz="2000" spc="-100">
                <a:latin typeface="Segoe UI"/>
                <a:cs typeface="Segoe U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b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5">
                <a:latin typeface="Calibri"/>
                <a:cs typeface="Calibri"/>
              </a:rPr>
              <a:t>y</a:t>
            </a:r>
            <a:r>
              <a:rPr dirty="0" smtClean="0" sz="2000" spc="0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2000">
                <a:latin typeface="Calibri"/>
                <a:cs typeface="Calibri"/>
              </a:rPr>
              <a:t>- 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2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de</a:t>
            </a:r>
            <a:r>
              <a:rPr dirty="0" smtClean="0" sz="2000" spc="90">
                <a:latin typeface="Segoe UI"/>
                <a:cs typeface="Segoe UI"/>
              </a:rPr>
              <a:t>�</a:t>
            </a:r>
            <a:r>
              <a:rPr dirty="0" smtClean="0" sz="2000" spc="-90">
                <a:latin typeface="Segoe UI"/>
                <a:cs typeface="Segoe U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b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410209" algn="l"/>
              </a:tabLst>
            </a:pPr>
            <a:r>
              <a:rPr dirty="0" smtClean="0" sz="2000">
                <a:latin typeface="Calibri"/>
                <a:cs typeface="Calibri"/>
              </a:rPr>
              <a:t>the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tub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ty</a:t>
            </a:r>
            <a:endParaRPr sz="2000">
              <a:latin typeface="Calibri"/>
              <a:cs typeface="Calibri"/>
            </a:endParaRPr>
          </a:p>
          <a:p>
            <a:pPr marL="354965" marR="7810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10209" algn="l"/>
              </a:tabLst>
            </a:pPr>
            <a:r>
              <a:rPr dirty="0" smtClean="0" sz="2000">
                <a:latin typeface="Calibri"/>
                <a:cs typeface="Calibri"/>
              </a:rPr>
              <a:t>the 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tub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4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us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35">
                <a:latin typeface="Calibri"/>
                <a:cs typeface="Calibri"/>
              </a:rPr>
              <a:t>g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25">
                <a:latin typeface="Calibri"/>
                <a:cs typeface="Calibri"/>
              </a:rPr>
              <a:t>n</a:t>
            </a:r>
            <a:r>
              <a:rPr dirty="0" smtClean="0" sz="2000" spc="0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5">
                <a:latin typeface="Calibri"/>
                <a:cs typeface="Calibri"/>
              </a:rPr>
              <a:t>o</a:t>
            </a:r>
            <a:r>
              <a:rPr dirty="0" smtClean="0" sz="2000" spc="-30">
                <a:latin typeface="Calibri"/>
                <a:cs typeface="Calibri"/>
              </a:rPr>
              <a:t>v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-5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app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b</a:t>
            </a:r>
            <a:r>
              <a:rPr dirty="0" smtClean="0" sz="2000" spc="0">
                <a:latin typeface="Calibri"/>
                <a:cs typeface="Calibri"/>
              </a:rPr>
              <a:t>y</a:t>
            </a:r>
            <a:r>
              <a:rPr dirty="0" smtClean="0" sz="2000" spc="0">
                <a:latin typeface="Calibri"/>
                <a:cs typeface="Calibri"/>
              </a:rPr>
              <a:t> the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b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5">
                <a:latin typeface="Calibri"/>
                <a:cs typeface="Calibri"/>
              </a:rPr>
              <a:t>g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us</a:t>
            </a:r>
            <a:r>
              <a:rPr dirty="0" smtClean="0" sz="2000" spc="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25">
                <a:latin typeface="Calibri"/>
                <a:cs typeface="Calibri"/>
              </a:rPr>
              <a:t>a</a:t>
            </a:r>
            <a:r>
              <a:rPr dirty="0" smtClean="0" sz="2000" spc="-5">
                <a:latin typeface="Calibri"/>
                <a:cs typeface="Calibri"/>
              </a:rPr>
              <a:t>x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us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0">
                <a:latin typeface="Calibri"/>
                <a:cs typeface="Calibri"/>
              </a:rPr>
              <a:t>u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e</a:t>
            </a:r>
            <a:r>
              <a:rPr dirty="0" smtClean="0" sz="2000" spc="15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410209" indent="-398145">
              <a:lnSpc>
                <a:spcPct val="100000"/>
              </a:lnSpc>
              <a:buFont typeface="Arial"/>
              <a:buChar char="•"/>
              <a:tabLst>
                <a:tab pos="410209" algn="l"/>
              </a:tabLst>
            </a:pP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h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30">
                <a:latin typeface="Calibri"/>
                <a:cs typeface="Calibri"/>
              </a:rPr>
              <a:t>r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5">
                <a:latin typeface="Calibri"/>
                <a:cs typeface="Calibri"/>
              </a:rPr>
              <a:t>c</a:t>
            </a:r>
            <a:r>
              <a:rPr dirty="0" smtClean="0" sz="2000" spc="-25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al</a:t>
            </a:r>
            <a:r>
              <a:rPr dirty="0" smtClean="0" sz="2000" spc="20">
                <a:latin typeface="Calibri"/>
                <a:cs typeface="Calibri"/>
              </a:rPr>
              <a:t> </a:t>
            </a:r>
            <a:r>
              <a:rPr dirty="0" smtClean="0" sz="2000" spc="-40">
                <a:latin typeface="Calibri"/>
                <a:cs typeface="Calibri"/>
              </a:rPr>
              <a:t>f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4965" marR="147955" indent="-342900">
              <a:lnSpc>
                <a:spcPct val="80000"/>
              </a:lnSpc>
            </a:pPr>
            <a:r>
              <a:rPr dirty="0" smtClean="0" sz="2000">
                <a:latin typeface="Calibri"/>
                <a:cs typeface="Calibri"/>
              </a:rPr>
              <a:t>-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 </a:t>
            </a:r>
            <a:r>
              <a:rPr dirty="0" smtClean="0" sz="2000" spc="-5">
                <a:latin typeface="Calibri"/>
                <a:cs typeface="Calibri"/>
              </a:rPr>
              <a:t>m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d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ne</a:t>
            </a:r>
            <a:r>
              <a:rPr dirty="0" smtClean="0" sz="2000" spc="5">
                <a:latin typeface="Calibri"/>
                <a:cs typeface="Calibri"/>
              </a:rPr>
              <a:t> </a:t>
            </a:r>
            <a:r>
              <a:rPr dirty="0" smtClean="0" sz="2000" spc="95">
                <a:latin typeface="Segoe UI"/>
                <a:cs typeface="Segoe UI"/>
              </a:rPr>
              <a:t>�</a:t>
            </a:r>
            <a:r>
              <a:rPr dirty="0" smtClean="0" sz="2000" spc="-10">
                <a:latin typeface="Calibri"/>
                <a:cs typeface="Calibri"/>
              </a:rPr>
              <a:t>T</a:t>
            </a:r>
            <a:r>
              <a:rPr dirty="0" smtClean="0" sz="2000" spc="0">
                <a:latin typeface="Calibri"/>
                <a:cs typeface="Calibri"/>
              </a:rPr>
              <a:t>he anu</a:t>
            </a:r>
            <a:r>
              <a:rPr dirty="0" smtClean="0" sz="2000" spc="-5">
                <a:latin typeface="Calibri"/>
                <a:cs typeface="Calibri"/>
              </a:rPr>
              <a:t>s</a:t>
            </a:r>
            <a:r>
              <a:rPr dirty="0" smtClean="0" sz="2000" spc="-5">
                <a:latin typeface="Calibri"/>
                <a:cs typeface="Calibri"/>
              </a:rPr>
              <a:t>,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r</a:t>
            </a:r>
            <a:r>
              <a:rPr dirty="0" smtClean="0" sz="2000" spc="-2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-15">
                <a:latin typeface="Calibri"/>
                <a:cs typeface="Calibri"/>
              </a:rPr>
              <a:t>o</a:t>
            </a:r>
            <a:r>
              <a:rPr dirty="0" smtClean="0" sz="2000" spc="-20">
                <a:latin typeface="Calibri"/>
                <a:cs typeface="Calibri"/>
              </a:rPr>
              <a:t>w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r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p</a:t>
            </a:r>
            <a:r>
              <a:rPr dirty="0" smtClean="0" sz="2000" spc="-5">
                <a:latin typeface="Calibri"/>
                <a:cs typeface="Calibri"/>
              </a:rPr>
              <a:t>e</a:t>
            </a:r>
            <a:r>
              <a:rPr dirty="0" smtClean="0" sz="2000" spc="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0">
                <a:latin typeface="Calibri"/>
                <a:cs typeface="Calibri"/>
              </a:rPr>
              <a:t>ng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5">
                <a:latin typeface="Calibri"/>
                <a:cs typeface="Calibri"/>
              </a:rPr>
              <a:t>o</a:t>
            </a:r>
            <a:r>
              <a:rPr dirty="0" smtClean="0" sz="2000" spc="0">
                <a:latin typeface="Calibri"/>
                <a:cs typeface="Calibri"/>
              </a:rPr>
              <a:t>f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0">
                <a:latin typeface="Calibri"/>
                <a:cs typeface="Calibri"/>
              </a:rPr>
              <a:t>the</a:t>
            </a:r>
            <a:r>
              <a:rPr dirty="0" smtClean="0" sz="2000" spc="0">
                <a:latin typeface="Calibri"/>
                <a:cs typeface="Calibri"/>
              </a:rPr>
              <a:t> anal</a:t>
            </a:r>
            <a:r>
              <a:rPr dirty="0" smtClean="0" sz="2000" spc="-1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</a:t>
            </a:r>
            <a:r>
              <a:rPr dirty="0" smtClean="0" sz="2000" spc="0">
                <a:latin typeface="Calibri"/>
                <a:cs typeface="Calibri"/>
              </a:rPr>
              <a:t>ana</a:t>
            </a:r>
            <a:r>
              <a:rPr dirty="0" smtClean="0" sz="2000" spc="-5">
                <a:latin typeface="Calibri"/>
                <a:cs typeface="Calibri"/>
              </a:rPr>
              <a:t>l</a:t>
            </a:r>
            <a:r>
              <a:rPr dirty="0" smtClean="0" sz="2000" spc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9648" y="3892494"/>
            <a:ext cx="5257357" cy="2695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567055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Co</a:t>
            </a:r>
            <a:r>
              <a:rPr dirty="0" smtClean="0" sz="4400" spc="-40">
                <a:latin typeface="Calibri"/>
                <a:cs typeface="Calibri"/>
              </a:rPr>
              <a:t>n</a:t>
            </a:r>
            <a:r>
              <a:rPr dirty="0" smtClean="0" sz="4400" spc="-50">
                <a:latin typeface="Calibri"/>
                <a:cs typeface="Calibri"/>
              </a:rPr>
              <a:t>t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-40">
                <a:latin typeface="Calibri"/>
                <a:cs typeface="Calibri"/>
              </a:rPr>
              <a:t>n</a:t>
            </a:r>
            <a:r>
              <a:rPr dirty="0" smtClean="0" sz="4400" spc="0">
                <a:latin typeface="Calibri"/>
                <a:cs typeface="Calibri"/>
              </a:rPr>
              <a:t>ts</a:t>
            </a:r>
            <a:r>
              <a:rPr dirty="0" smtClean="0" sz="4400" spc="-4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of anal</a:t>
            </a:r>
            <a:r>
              <a:rPr dirty="0" smtClean="0" sz="4400" spc="-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r>
              <a:rPr dirty="0" smtClean="0" sz="4400" spc="-20">
                <a:latin typeface="Calibri"/>
                <a:cs typeface="Calibri"/>
              </a:rPr>
              <a:t>r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angu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-25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9669" y="1639666"/>
            <a:ext cx="7051675" cy="4752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So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4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ts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of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g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10"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c</a:t>
            </a:r>
            <a:r>
              <a:rPr dirty="0" smtClean="0" sz="2500" spc="-20">
                <a:latin typeface="Calibri"/>
                <a:cs typeface="Calibri"/>
              </a:rPr>
              <a:t>h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oa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 </a:t>
            </a:r>
            <a:r>
              <a:rPr dirty="0" smtClean="0" sz="2500" spc="-65">
                <a:latin typeface="Calibri"/>
                <a:cs typeface="Calibri"/>
              </a:rPr>
              <a:t>f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Sac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ot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b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3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li</a:t>
            </a:r>
            <a:r>
              <a:rPr dirty="0" smtClean="0" sz="2500" spc="-65">
                <a:latin typeface="Calibri"/>
                <a:cs typeface="Calibri"/>
              </a:rPr>
              <a:t>g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4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Sac</a:t>
            </a:r>
            <a:r>
              <a:rPr dirty="0" smtClean="0" sz="2500" spc="-40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15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o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10">
                <a:latin typeface="Calibri"/>
                <a:cs typeface="Calibri"/>
              </a:rPr>
              <a:t>s</a:t>
            </a:r>
            <a:r>
              <a:rPr dirty="0" smtClean="0" sz="2500" spc="-20">
                <a:latin typeface="Calibri"/>
                <a:cs typeface="Calibri"/>
              </a:rPr>
              <a:t> </a:t>
            </a:r>
            <a:r>
              <a:rPr dirty="0" smtClean="0" sz="2500" spc="0">
                <a:latin typeface="Calibri"/>
                <a:cs typeface="Calibri"/>
              </a:rPr>
              <a:t>li</a:t>
            </a:r>
            <a:r>
              <a:rPr dirty="0" smtClean="0" sz="2500" spc="-65">
                <a:latin typeface="Calibri"/>
                <a:cs typeface="Calibri"/>
              </a:rPr>
              <a:t>g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5">
                <a:latin typeface="Calibri"/>
                <a:cs typeface="Calibri"/>
              </a:rPr>
              <a:t>m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45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t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10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20">
                <a:latin typeface="Calibri"/>
                <a:cs typeface="Calibri"/>
              </a:rPr>
              <a:t>r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5"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45">
                <a:latin typeface="Calibri"/>
                <a:cs typeface="Calibri"/>
              </a:rPr>
              <a:t>n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-15">
                <a:latin typeface="Calibri"/>
                <a:cs typeface="Calibri"/>
              </a:rPr>
              <a:t>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20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5">
                <a:latin typeface="Calibri"/>
                <a:cs typeface="Calibri"/>
              </a:rPr>
              <a:t>r</a:t>
            </a:r>
            <a:r>
              <a:rPr dirty="0" smtClean="0" sz="2500" spc="-15">
                <a:latin typeface="Calibri"/>
                <a:cs typeface="Calibri"/>
              </a:rPr>
              <a:t>y</a:t>
            </a:r>
            <a:r>
              <a:rPr dirty="0" smtClean="0" sz="2500" spc="-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d</a:t>
            </a:r>
            <a:r>
              <a:rPr dirty="0" smtClean="0" sz="2500" spc="5">
                <a:latin typeface="Calibri"/>
                <a:cs typeface="Calibri"/>
              </a:rPr>
              <a:t> </a:t>
            </a:r>
            <a:r>
              <a:rPr dirty="0" smtClean="0" sz="2500" spc="-15">
                <a:latin typeface="Calibri"/>
                <a:cs typeface="Calibri"/>
              </a:rPr>
              <a:t>I</a:t>
            </a:r>
            <a:r>
              <a:rPr dirty="0" smtClean="0" sz="2500" spc="-45">
                <a:latin typeface="Calibri"/>
                <a:cs typeface="Calibri"/>
              </a:rPr>
              <a:t>n</a:t>
            </a:r>
            <a:r>
              <a:rPr dirty="0" smtClean="0" sz="2500" spc="-30">
                <a:latin typeface="Calibri"/>
                <a:cs typeface="Calibri"/>
              </a:rPr>
              <a:t>t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5">
                <a:latin typeface="Calibri"/>
                <a:cs typeface="Calibri"/>
              </a:rPr>
              <a:t>r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 </a:t>
            </a:r>
            <a:r>
              <a:rPr dirty="0" smtClean="0" sz="2500" spc="-20">
                <a:latin typeface="Calibri"/>
                <a:cs typeface="Calibri"/>
              </a:rPr>
              <a:t>p</a:t>
            </a:r>
            <a:r>
              <a:rPr dirty="0" smtClean="0" sz="2500" spc="-20">
                <a:latin typeface="Calibri"/>
                <a:cs typeface="Calibri"/>
              </a:rPr>
              <a:t>u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20">
                <a:latin typeface="Calibri"/>
                <a:cs typeface="Calibri"/>
              </a:rPr>
              <a:t>d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r>
              <a:rPr dirty="0" smtClean="0" sz="2500" spc="20">
                <a:latin typeface="Calibri"/>
                <a:cs typeface="Calibri"/>
              </a:rPr>
              <a:t> </a:t>
            </a:r>
            <a:r>
              <a:rPr dirty="0" smtClean="0" sz="2500" spc="-40">
                <a:latin typeface="Calibri"/>
                <a:cs typeface="Calibri"/>
              </a:rPr>
              <a:t>v</a:t>
            </a:r>
            <a:r>
              <a:rPr dirty="0" smtClean="0" sz="2500" spc="-10">
                <a:latin typeface="Calibri"/>
                <a:cs typeface="Calibri"/>
              </a:rPr>
              <a:t>e</a:t>
            </a:r>
            <a:r>
              <a:rPr dirty="0" smtClean="0" sz="2500" spc="0">
                <a:latin typeface="Calibri"/>
                <a:cs typeface="Calibri"/>
              </a:rPr>
              <a:t>i</a:t>
            </a:r>
            <a:r>
              <a:rPr dirty="0" smtClean="0" sz="2500" spc="-15">
                <a:latin typeface="Calibri"/>
                <a:cs typeface="Calibri"/>
              </a:rPr>
              <a:t>n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20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 </a:t>
            </a:r>
            <a:r>
              <a:rPr dirty="0" smtClean="0" sz="2500" spc="-40">
                <a:latin typeface="Calibri"/>
                <a:cs typeface="Calibri"/>
              </a:rPr>
              <a:t>c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20">
                <a:latin typeface="Calibri"/>
                <a:cs typeface="Calibri"/>
              </a:rPr>
              <a:t>n</a:t>
            </a:r>
            <a:r>
              <a:rPr dirty="0" smtClean="0" sz="2500" spc="-15">
                <a:latin typeface="Calibri"/>
                <a:cs typeface="Calibri"/>
              </a:rPr>
              <a:t>a</a:t>
            </a:r>
            <a:r>
              <a:rPr dirty="0" smtClean="0" sz="2500" spc="-15">
                <a:latin typeface="Calibri"/>
                <a:cs typeface="Calibri"/>
              </a:rPr>
              <a:t>l</a:t>
            </a:r>
            <a:endParaRPr sz="2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500" spc="-25" b="1" u="heavy">
                <a:latin typeface="Calibri"/>
                <a:cs typeface="Calibri"/>
              </a:rPr>
              <a:t>M</a:t>
            </a:r>
            <a:r>
              <a:rPr dirty="0" smtClean="0" sz="2500" spc="-10" b="1" u="heavy">
                <a:latin typeface="Calibri"/>
                <a:cs typeface="Calibri"/>
              </a:rPr>
              <a:t>u</a:t>
            </a:r>
            <a:r>
              <a:rPr dirty="0" smtClean="0" sz="2500" spc="-10" b="1" u="heavy">
                <a:latin typeface="Calibri"/>
                <a:cs typeface="Calibri"/>
              </a:rPr>
              <a:t>s</a:t>
            </a:r>
            <a:r>
              <a:rPr dirty="0" smtClean="0" sz="2500" spc="-20" b="1" u="heavy">
                <a:latin typeface="Calibri"/>
                <a:cs typeface="Calibri"/>
              </a:rPr>
              <a:t>c</a:t>
            </a:r>
            <a:r>
              <a:rPr dirty="0" smtClean="0" sz="2500" spc="-10" b="1" u="heavy">
                <a:latin typeface="Calibri"/>
                <a:cs typeface="Calibri"/>
              </a:rPr>
              <a:t>l</a:t>
            </a:r>
            <a:r>
              <a:rPr dirty="0" smtClean="0" sz="2500" spc="-15" b="1" u="heavy">
                <a:latin typeface="Calibri"/>
                <a:cs typeface="Calibri"/>
              </a:rPr>
              <a:t>e</a:t>
            </a:r>
            <a:r>
              <a:rPr dirty="0" smtClean="0" sz="2500" spc="-10" b="1" u="heavy"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mtClean="0" sz="2200" spc="-15">
                <a:latin typeface="Calibri"/>
                <a:cs typeface="Calibri"/>
              </a:rPr>
              <a:t>S</a:t>
            </a:r>
            <a:r>
              <a:rPr dirty="0" smtClean="0" sz="2200" spc="-20">
                <a:latin typeface="Calibri"/>
                <a:cs typeface="Calibri"/>
              </a:rPr>
              <a:t>p</a:t>
            </a:r>
            <a:r>
              <a:rPr dirty="0" smtClean="0" sz="2200" spc="-20">
                <a:latin typeface="Calibri"/>
                <a:cs typeface="Calibri"/>
              </a:rPr>
              <a:t>h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0">
                <a:latin typeface="Calibri"/>
                <a:cs typeface="Calibri"/>
              </a:rPr>
              <a:t>i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55">
                <a:latin typeface="Calibri"/>
                <a:cs typeface="Calibri"/>
              </a:rPr>
              <a:t>e</a:t>
            </a:r>
            <a:r>
              <a:rPr dirty="0" smtClean="0" sz="2200" spc="-5">
                <a:latin typeface="Calibri"/>
                <a:cs typeface="Calibri"/>
              </a:rPr>
              <a:t>x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le</a:t>
            </a:r>
            <a:endParaRPr sz="2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200" spc="-20">
                <a:latin typeface="Calibri"/>
                <a:cs typeface="Calibri"/>
              </a:rPr>
              <a:t>G</a:t>
            </a:r>
            <a:r>
              <a:rPr dirty="0" smtClean="0" sz="2200" spc="-5">
                <a:latin typeface="Calibri"/>
                <a:cs typeface="Calibri"/>
              </a:rPr>
              <a:t>l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35">
                <a:latin typeface="Calibri"/>
                <a:cs typeface="Calibri"/>
              </a:rPr>
              <a:t>a</a:t>
            </a:r>
            <a:r>
              <a:rPr dirty="0" smtClean="0" sz="2200" spc="-15">
                <a:latin typeface="Calibri"/>
                <a:cs typeface="Calibri"/>
              </a:rPr>
              <a:t>x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le</a:t>
            </a:r>
            <a:endParaRPr sz="2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200" spc="-20">
                <a:latin typeface="Calibri"/>
                <a:cs typeface="Calibri"/>
              </a:rPr>
              <a:t>O</a:t>
            </a:r>
            <a:r>
              <a:rPr dirty="0" smtClean="0" sz="2200" spc="-30">
                <a:latin typeface="Calibri"/>
                <a:cs typeface="Calibri"/>
              </a:rPr>
              <a:t>b</a:t>
            </a:r>
            <a:r>
              <a:rPr dirty="0" smtClean="0" sz="2200" spc="-15">
                <a:latin typeface="Calibri"/>
                <a:cs typeface="Calibri"/>
              </a:rPr>
              <a:t>t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55">
                <a:latin typeface="Calibri"/>
                <a:cs typeface="Calibri"/>
              </a:rPr>
              <a:t>r</a:t>
            </a:r>
            <a:r>
              <a:rPr dirty="0" smtClean="0" sz="2200" spc="-35">
                <a:latin typeface="Calibri"/>
                <a:cs typeface="Calibri"/>
              </a:rPr>
              <a:t>a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5">
                <a:latin typeface="Calibri"/>
                <a:cs typeface="Calibri"/>
              </a:rPr>
              <a:t> </a:t>
            </a:r>
            <a:r>
              <a:rPr dirty="0" smtClean="0" sz="2200" spc="-5">
                <a:latin typeface="Calibri"/>
                <a:cs typeface="Calibri"/>
              </a:rPr>
              <a:t>i</a:t>
            </a:r>
            <a:r>
              <a:rPr dirty="0" smtClean="0" sz="2200" spc="-45">
                <a:latin typeface="Calibri"/>
                <a:cs typeface="Calibri"/>
              </a:rPr>
              <a:t>n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er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le</a:t>
            </a:r>
            <a:endParaRPr sz="2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200" spc="-15">
                <a:latin typeface="Calibri"/>
                <a:cs typeface="Calibri"/>
              </a:rPr>
              <a:t>L</a:t>
            </a:r>
            <a:r>
              <a:rPr dirty="0" smtClean="0" sz="2200" spc="-30">
                <a:latin typeface="Calibri"/>
                <a:cs typeface="Calibri"/>
              </a:rPr>
              <a:t>e</a:t>
            </a:r>
            <a:r>
              <a:rPr dirty="0" smtClean="0" sz="2200" spc="-45">
                <a:latin typeface="Calibri"/>
                <a:cs typeface="Calibri"/>
              </a:rPr>
              <a:t>v</a:t>
            </a:r>
            <a:r>
              <a:rPr dirty="0" smtClean="0" sz="2200" spc="-35">
                <a:latin typeface="Calibri"/>
                <a:cs typeface="Calibri"/>
              </a:rPr>
              <a:t>a</a:t>
            </a:r>
            <a:r>
              <a:rPr dirty="0" smtClean="0" sz="2200" spc="-40">
                <a:latin typeface="Calibri"/>
                <a:cs typeface="Calibri"/>
              </a:rPr>
              <a:t>t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-15">
                <a:latin typeface="Calibri"/>
                <a:cs typeface="Calibri"/>
              </a:rPr>
              <a:t>a</a:t>
            </a:r>
            <a:r>
              <a:rPr dirty="0" smtClean="0" sz="2200" spc="-20">
                <a:latin typeface="Calibri"/>
                <a:cs typeface="Calibri"/>
              </a:rPr>
              <a:t>n</a:t>
            </a:r>
            <a:r>
              <a:rPr dirty="0" smtClean="0" sz="2200" spc="0">
                <a:latin typeface="Calibri"/>
                <a:cs typeface="Calibri"/>
              </a:rPr>
              <a:t>i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le</a:t>
            </a:r>
            <a:endParaRPr sz="2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o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35">
                <a:latin typeface="Calibri"/>
                <a:cs typeface="Calibri"/>
              </a:rPr>
              <a:t>y</a:t>
            </a:r>
            <a:r>
              <a:rPr dirty="0" smtClean="0" sz="2200" spc="-40">
                <a:latin typeface="Calibri"/>
                <a:cs typeface="Calibri"/>
              </a:rPr>
              <a:t>g</a:t>
            </a:r>
            <a:r>
              <a:rPr dirty="0" smtClean="0" sz="2200" spc="-15">
                <a:latin typeface="Calibri"/>
                <a:cs typeface="Calibri"/>
              </a:rPr>
              <a:t>e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10">
                <a:latin typeface="Calibri"/>
                <a:cs typeface="Calibri"/>
              </a:rPr>
              <a:t> </a:t>
            </a:r>
            <a:r>
              <a:rPr dirty="0" smtClean="0" sz="2200" spc="-25">
                <a:latin typeface="Calibri"/>
                <a:cs typeface="Calibri"/>
              </a:rPr>
              <a:t>m</a:t>
            </a:r>
            <a:r>
              <a:rPr dirty="0" smtClean="0" sz="2200" spc="-20">
                <a:latin typeface="Calibri"/>
                <a:cs typeface="Calibri"/>
              </a:rPr>
              <a:t>u</a:t>
            </a:r>
            <a:r>
              <a:rPr dirty="0" smtClean="0" sz="2200" spc="-10">
                <a:latin typeface="Calibri"/>
                <a:cs typeface="Calibri"/>
              </a:rPr>
              <a:t>s</a:t>
            </a:r>
            <a:r>
              <a:rPr dirty="0" smtClean="0" sz="2200" spc="-15">
                <a:latin typeface="Calibri"/>
                <a:cs typeface="Calibri"/>
              </a:rPr>
              <a:t>c</a:t>
            </a:r>
            <a:r>
              <a:rPr dirty="0" smtClean="0" sz="2200" spc="-10">
                <a:latin typeface="Calibri"/>
                <a:cs typeface="Calibri"/>
              </a:rPr>
              <a:t>le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917064">
              <a:lnSpc>
                <a:spcPct val="100000"/>
              </a:lnSpc>
            </a:pPr>
            <a:r>
              <a:rPr dirty="0" smtClean="0" sz="4400" spc="-5">
                <a:latin typeface="Calibri"/>
                <a:cs typeface="Calibri"/>
              </a:rPr>
              <a:t>A</a:t>
            </a:r>
            <a:r>
              <a:rPr dirty="0" smtClean="0" sz="4400" spc="0">
                <a:latin typeface="Calibri"/>
                <a:cs typeface="Calibri"/>
              </a:rPr>
              <a:t>nal</a:t>
            </a:r>
            <a:r>
              <a:rPr dirty="0" smtClean="0" sz="4400" spc="-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r>
              <a:rPr dirty="0" smtClean="0" sz="4400" spc="-20">
                <a:latin typeface="Calibri"/>
                <a:cs typeface="Calibri"/>
              </a:rPr>
              <a:t>r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angu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-25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5872" y="2140046"/>
            <a:ext cx="4381134" cy="518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25710" y="1835261"/>
            <a:ext cx="3524722" cy="5485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669" y="2084119"/>
            <a:ext cx="7493000" cy="1009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k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 a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35">
                <a:latin typeface="Calibri"/>
                <a:cs typeface="Calibri"/>
              </a:rPr>
              <a:t> </a:t>
            </a:r>
            <a:r>
              <a:rPr dirty="0" smtClean="0" sz="3200" spc="-20">
                <a:latin typeface="Calibri"/>
                <a:cs typeface="Calibri"/>
              </a:rPr>
              <a:t>b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-15" b="1">
                <a:latin typeface="Calibri"/>
                <a:cs typeface="Calibri"/>
              </a:rPr>
              <a:t>n</a:t>
            </a:r>
            <a:r>
              <a:rPr dirty="0" smtClean="0" sz="3200" spc="-70" b="1">
                <a:latin typeface="Calibri"/>
                <a:cs typeface="Calibri"/>
              </a:rPr>
              <a:t>f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-5" b="1">
                <a:latin typeface="Calibri"/>
                <a:cs typeface="Calibri"/>
              </a:rPr>
              <a:t>r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0" b="1">
                <a:latin typeface="Calibri"/>
                <a:cs typeface="Calibri"/>
              </a:rPr>
              <a:t>r</a:t>
            </a:r>
            <a:r>
              <a:rPr dirty="0" smtClean="0" sz="3200" spc="-30" b="1">
                <a:latin typeface="Calibri"/>
                <a:cs typeface="Calibri"/>
              </a:rPr>
              <a:t> </a:t>
            </a:r>
            <a:r>
              <a:rPr dirty="0" smtClean="0" sz="3200" spc="-40" b="1">
                <a:latin typeface="Calibri"/>
                <a:cs typeface="Calibri"/>
              </a:rPr>
              <a:t>r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0" b="1">
                <a:latin typeface="Calibri"/>
                <a:cs typeface="Calibri"/>
              </a:rPr>
              <a:t>c</a:t>
            </a:r>
            <a:r>
              <a:rPr dirty="0" smtClean="0" sz="3200" spc="-30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10" b="1">
                <a:latin typeface="Calibri"/>
                <a:cs typeface="Calibri"/>
              </a:rPr>
              <a:t>l</a:t>
            </a:r>
            <a:r>
              <a:rPr dirty="0" smtClean="0" sz="3200" spc="-10" b="1">
                <a:latin typeface="Calibri"/>
                <a:cs typeface="Calibri"/>
              </a:rPr>
              <a:t> </a:t>
            </a:r>
            <a:r>
              <a:rPr dirty="0" smtClean="0" sz="3200" spc="-15" b="1">
                <a:latin typeface="Calibri"/>
                <a:cs typeface="Calibri"/>
              </a:rPr>
              <a:t>(</a:t>
            </a:r>
            <a:r>
              <a:rPr dirty="0" smtClean="0" sz="3200" spc="-5" b="1">
                <a:latin typeface="Calibri"/>
                <a:cs typeface="Calibri"/>
              </a:rPr>
              <a:t>h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-5" b="1">
                <a:latin typeface="Calibri"/>
                <a:cs typeface="Calibri"/>
              </a:rPr>
              <a:t>m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-5" b="1">
                <a:latin typeface="Calibri"/>
                <a:cs typeface="Calibri"/>
              </a:rPr>
              <a:t>r</a:t>
            </a:r>
            <a:r>
              <a:rPr dirty="0" smtClean="0" sz="3200" spc="-5" b="1">
                <a:latin typeface="Calibri"/>
                <a:cs typeface="Calibri"/>
              </a:rPr>
              <a:t>r</a:t>
            </a:r>
            <a:r>
              <a:rPr dirty="0" smtClean="0" sz="3200" spc="-5" b="1">
                <a:latin typeface="Calibri"/>
                <a:cs typeface="Calibri"/>
              </a:rPr>
              <a:t>h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-5" b="1">
                <a:latin typeface="Calibri"/>
                <a:cs typeface="Calibri"/>
              </a:rPr>
              <a:t>d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5" b="1">
                <a:latin typeface="Calibri"/>
                <a:cs typeface="Calibri"/>
              </a:rPr>
              <a:t>l</a:t>
            </a:r>
            <a:r>
              <a:rPr dirty="0" smtClean="0" sz="3200" spc="-10" b="1">
                <a:latin typeface="Calibri"/>
                <a:cs typeface="Calibri"/>
              </a:rPr>
              <a:t>)</a:t>
            </a:r>
            <a:r>
              <a:rPr dirty="0" smtClean="0" sz="3200" spc="-30" b="1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n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20" b="1">
                <a:latin typeface="Calibri"/>
                <a:cs typeface="Calibri"/>
              </a:rPr>
              <a:t>r</a:t>
            </a:r>
            <a:r>
              <a:rPr dirty="0" smtClean="0" sz="3200" spc="-30" b="1">
                <a:latin typeface="Calibri"/>
                <a:cs typeface="Calibri"/>
              </a:rPr>
              <a:t>v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811" y="942733"/>
            <a:ext cx="7983855" cy="699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17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y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0">
                <a:latin typeface="Calibri"/>
                <a:cs typeface="Calibri"/>
              </a:rPr>
              <a:t>ph</a:t>
            </a:r>
            <a:r>
              <a:rPr dirty="0" smtClean="0" sz="4400" spc="-35">
                <a:latin typeface="Calibri"/>
                <a:cs typeface="Calibri"/>
              </a:rPr>
              <a:t>a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c</a:t>
            </a:r>
            <a:r>
              <a:rPr dirty="0" smtClean="0" sz="4400" spc="-2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d</a:t>
            </a:r>
            <a:r>
              <a:rPr dirty="0" smtClean="0" sz="4400" spc="-105">
                <a:latin typeface="Calibri"/>
                <a:cs typeface="Calibri"/>
              </a:rPr>
              <a:t>r</a:t>
            </a:r>
            <a:r>
              <a:rPr dirty="0" smtClean="0" sz="4400" spc="0">
                <a:latin typeface="Calibri"/>
                <a:cs typeface="Calibri"/>
              </a:rPr>
              <a:t>a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na</a:t>
            </a:r>
            <a:r>
              <a:rPr dirty="0" smtClean="0" sz="4400" spc="-35">
                <a:latin typeface="Calibri"/>
                <a:cs typeface="Calibri"/>
              </a:rPr>
              <a:t>g</a:t>
            </a:r>
            <a:r>
              <a:rPr dirty="0" smtClean="0" sz="4400" spc="-25">
                <a:latin typeface="Calibri"/>
                <a:cs typeface="Calibri"/>
              </a:rPr>
              <a:t>e</a:t>
            </a:r>
            <a:r>
              <a:rPr dirty="0" smtClean="0" sz="4400" spc="-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of anal</a:t>
            </a:r>
            <a:r>
              <a:rPr dirty="0" smtClean="0" sz="4400" spc="-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r>
              <a:rPr dirty="0" smtClean="0" sz="4400" spc="-20">
                <a:latin typeface="Calibri"/>
                <a:cs typeface="Calibri"/>
              </a:rPr>
              <a:t>r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ang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-25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1006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h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k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n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al g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0">
                <a:latin typeface="Calibri"/>
                <a:cs typeface="Calibri"/>
              </a:rPr>
              <a:t>p of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5" b="1">
                <a:latin typeface="Calibri"/>
                <a:cs typeface="Calibri"/>
              </a:rPr>
              <a:t>t</a:t>
            </a:r>
            <a:r>
              <a:rPr dirty="0" smtClean="0" sz="3200" spc="-5" b="1">
                <a:latin typeface="Calibri"/>
                <a:cs typeface="Calibri"/>
              </a:rPr>
              <a:t>h</a:t>
            </a:r>
            <a:r>
              <a:rPr dirty="0" smtClean="0" sz="3200" spc="0" b="1">
                <a:latin typeface="Calibri"/>
                <a:cs typeface="Calibri"/>
              </a:rPr>
              <a:t>e</a:t>
            </a:r>
            <a:r>
              <a:rPr dirty="0" smtClean="0" sz="3200" spc="-10" b="1">
                <a:latin typeface="Calibri"/>
                <a:cs typeface="Calibri"/>
              </a:rPr>
              <a:t> </a:t>
            </a:r>
            <a:r>
              <a:rPr dirty="0" smtClean="0" sz="3200" spc="5" b="1">
                <a:latin typeface="Calibri"/>
                <a:cs typeface="Calibri"/>
              </a:rPr>
              <a:t>s</a:t>
            </a:r>
            <a:r>
              <a:rPr dirty="0" smtClean="0" sz="3200" spc="-5" b="1">
                <a:latin typeface="Calibri"/>
                <a:cs typeface="Calibri"/>
              </a:rPr>
              <a:t>u</a:t>
            </a:r>
            <a:r>
              <a:rPr dirty="0" smtClean="0" sz="3200" spc="-5" b="1">
                <a:latin typeface="Calibri"/>
                <a:cs typeface="Calibri"/>
              </a:rPr>
              <a:t>p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-5" b="1">
                <a:latin typeface="Calibri"/>
                <a:cs typeface="Calibri"/>
              </a:rPr>
              <a:t>r</a:t>
            </a:r>
            <a:r>
              <a:rPr dirty="0" smtClean="0" sz="3200" spc="-10" b="1">
                <a:latin typeface="Calibri"/>
                <a:cs typeface="Calibri"/>
              </a:rPr>
              <a:t>f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0" b="1">
                <a:latin typeface="Calibri"/>
                <a:cs typeface="Calibri"/>
              </a:rPr>
              <a:t>c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10" b="1">
                <a:latin typeface="Calibri"/>
                <a:cs typeface="Calibri"/>
              </a:rPr>
              <a:t>l</a:t>
            </a:r>
            <a:r>
              <a:rPr dirty="0" smtClean="0" sz="3200" spc="-35" b="1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-5" b="1">
                <a:latin typeface="Calibri"/>
                <a:cs typeface="Calibri"/>
              </a:rPr>
              <a:t>n</a:t>
            </a:r>
            <a:r>
              <a:rPr dirty="0" smtClean="0" sz="3200" spc="0" b="1">
                <a:latin typeface="Calibri"/>
                <a:cs typeface="Calibri"/>
              </a:rPr>
              <a:t>g</a:t>
            </a:r>
            <a:r>
              <a:rPr dirty="0" smtClean="0" sz="3200" spc="-5" b="1">
                <a:latin typeface="Calibri"/>
                <a:cs typeface="Calibri"/>
              </a:rPr>
              <a:t>u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-5" b="1">
                <a:latin typeface="Calibri"/>
                <a:cs typeface="Calibri"/>
              </a:rPr>
              <a:t>n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10" b="1">
                <a:latin typeface="Calibri"/>
                <a:cs typeface="Calibri"/>
              </a:rPr>
              <a:t>l</a:t>
            </a:r>
            <a:r>
              <a:rPr dirty="0" smtClean="0" sz="3200" spc="-35" b="1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n</a:t>
            </a:r>
            <a:r>
              <a:rPr dirty="0" smtClean="0" sz="3200" spc="5" b="1">
                <a:latin typeface="Calibri"/>
                <a:cs typeface="Calibri"/>
              </a:rPr>
              <a:t>o</a:t>
            </a:r>
            <a:r>
              <a:rPr dirty="0" smtClean="0" sz="3200" spc="-5" b="1">
                <a:latin typeface="Calibri"/>
                <a:cs typeface="Calibri"/>
              </a:rPr>
              <a:t>d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0" b="1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480" y="667419"/>
            <a:ext cx="3623310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30">
                <a:latin typeface="Calibri"/>
                <a:cs typeface="Calibri"/>
              </a:rPr>
              <a:t>h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5">
                <a:latin typeface="Calibri"/>
                <a:cs typeface="Calibri"/>
              </a:rPr>
              <a:t>o</a:t>
            </a:r>
            <a:r>
              <a:rPr dirty="0" smtClean="0" sz="4000" spc="-65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c</a:t>
            </a:r>
            <a:r>
              <a:rPr dirty="0" smtClean="0" sz="4000" spc="-60">
                <a:latin typeface="Calibri"/>
                <a:cs typeface="Calibri"/>
              </a:rPr>
              <a:t>t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0">
                <a:latin typeface="Calibri"/>
                <a:cs typeface="Calibri"/>
              </a:rPr>
              <a:t>l</a:t>
            </a:r>
            <a:r>
              <a:rPr dirty="0" smtClean="0" sz="4000" spc="-40">
                <a:latin typeface="Calibri"/>
                <a:cs typeface="Calibri"/>
              </a:rPr>
              <a:t> </a:t>
            </a:r>
            <a:r>
              <a:rPr dirty="0" smtClean="0" sz="4000" spc="-85">
                <a:latin typeface="Calibri"/>
                <a:cs typeface="Calibri"/>
              </a:rPr>
              <a:t>F</a:t>
            </a:r>
            <a:r>
              <a:rPr dirty="0" smtClean="0" sz="4000" spc="-25">
                <a:latin typeface="Calibri"/>
                <a:cs typeface="Calibri"/>
              </a:rPr>
              <a:t>o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20">
                <a:latin typeface="Calibri"/>
                <a:cs typeface="Calibri"/>
              </a:rPr>
              <a:t>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4417" y="1606692"/>
            <a:ext cx="4727051" cy="2285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63773" y="3892493"/>
            <a:ext cx="9143233" cy="3428710"/>
          </a:xfrm>
          <a:custGeom>
            <a:avLst/>
            <a:gdLst/>
            <a:ahLst/>
            <a:cxnLst/>
            <a:rect l="l" t="t" r="r" b="b"/>
            <a:pathLst>
              <a:path w="9143233" h="3428710">
                <a:moveTo>
                  <a:pt x="0" y="0"/>
                </a:moveTo>
                <a:lnTo>
                  <a:pt x="9143233" y="0"/>
                </a:lnTo>
                <a:lnTo>
                  <a:pt x="9143233" y="3428710"/>
                </a:lnTo>
                <a:lnTo>
                  <a:pt x="0" y="3428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7279" y="2101922"/>
            <a:ext cx="3540125" cy="3542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>
                <a:latin typeface="Calibri"/>
                <a:cs typeface="Calibri"/>
              </a:rPr>
              <a:t>Th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hio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3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al 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ossa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(is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hioanal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ossa)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0">
                <a:latin typeface="Calibri"/>
                <a:cs typeface="Calibri"/>
              </a:rPr>
              <a:t> a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-35">
                <a:latin typeface="Calibri"/>
                <a:cs typeface="Calibri"/>
              </a:rPr>
              <a:t>w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20">
                <a:latin typeface="Calibri"/>
                <a:cs typeface="Calibri"/>
              </a:rPr>
              <a:t>g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-</a:t>
            </a:r>
            <a:r>
              <a:rPr dirty="0" smtClean="0" sz="1500" spc="0">
                <a:latin typeface="Calibri"/>
                <a:cs typeface="Calibri"/>
              </a:rPr>
              <a:t>shap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 spa</a:t>
            </a:r>
            <a:r>
              <a:rPr dirty="0" smtClean="0" sz="1500" spc="-10">
                <a:latin typeface="Calibri"/>
                <a:cs typeface="Calibri"/>
              </a:rPr>
              <a:t>ce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lo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on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 sid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anal.</a:t>
            </a:r>
            <a:endParaRPr sz="15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Font typeface="Arial"/>
              <a:buChar char="•"/>
            </a:pPr>
            <a:endParaRPr sz="1100"/>
          </a:p>
          <a:p>
            <a:pPr marL="354965" marR="53340" indent="-342900">
              <a:lnSpc>
                <a:spcPct val="80000"/>
              </a:lnSpc>
              <a:buFont typeface="Arial"/>
              <a:buChar char="•"/>
              <a:tabLst>
                <a:tab pos="396240" algn="l"/>
              </a:tabLst>
            </a:pPr>
            <a:r>
              <a:rPr dirty="0" smtClean="0" sz="1500">
                <a:latin typeface="Calibri"/>
                <a:cs typeface="Calibri"/>
              </a:rPr>
              <a:t>Th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bas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35">
                <a:latin typeface="Calibri"/>
                <a:cs typeface="Calibri"/>
              </a:rPr>
              <a:t>w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20">
                <a:latin typeface="Calibri"/>
                <a:cs typeface="Calibri"/>
              </a:rPr>
              <a:t>g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sup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5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ial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0">
                <a:latin typeface="Calibri"/>
                <a:cs typeface="Calibri"/>
              </a:rPr>
              <a:t> 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 </a:t>
            </a:r>
            <a:r>
              <a:rPr dirty="0" smtClean="0" sz="1500" spc="-10">
                <a:latin typeface="Calibri"/>
                <a:cs typeface="Calibri"/>
              </a:rPr>
              <a:t>b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-10">
                <a:latin typeface="Calibri"/>
                <a:cs typeface="Calibri"/>
              </a:rPr>
              <a:t>k</a:t>
            </a:r>
            <a:r>
              <a:rPr dirty="0" smtClean="0" sz="1500" spc="-10">
                <a:latin typeface="Calibri"/>
                <a:cs typeface="Calibri"/>
              </a:rPr>
              <a:t>in.</a:t>
            </a:r>
            <a:endParaRPr sz="15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Font typeface="Arial"/>
              <a:buChar char="•"/>
            </a:pPr>
            <a:endParaRPr sz="1100"/>
          </a:p>
          <a:p>
            <a:pPr marL="354965" marR="71755" indent="-342900">
              <a:lnSpc>
                <a:spcPct val="80000"/>
              </a:lnSpc>
              <a:buFont typeface="Arial"/>
              <a:buChar char="•"/>
              <a:tabLst>
                <a:tab pos="396240" algn="l"/>
              </a:tabLst>
            </a:pPr>
            <a:r>
              <a:rPr dirty="0" smtClean="0" sz="1500">
                <a:latin typeface="Calibri"/>
                <a:cs typeface="Calibri"/>
              </a:rPr>
              <a:t>Th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20">
                <a:latin typeface="Calibri"/>
                <a:cs typeface="Calibri"/>
              </a:rPr>
              <a:t>g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35">
                <a:latin typeface="Calibri"/>
                <a:cs typeface="Calibri"/>
              </a:rPr>
              <a:t>w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-20">
                <a:latin typeface="Calibri"/>
                <a:cs typeface="Calibri"/>
              </a:rPr>
              <a:t>g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 </a:t>
            </a:r>
            <a:r>
              <a:rPr dirty="0" smtClean="0" sz="1500" spc="-10">
                <a:latin typeface="Calibri"/>
                <a:cs typeface="Calibri"/>
              </a:rPr>
              <a:t>b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jun</a:t>
            </a:r>
            <a:r>
              <a:rPr dirty="0" smtClean="0" sz="1500" spc="-10">
                <a:latin typeface="Calibri"/>
                <a:cs typeface="Calibri"/>
              </a:rPr>
              <a:t>ct</a:t>
            </a:r>
            <a:r>
              <a:rPr dirty="0" smtClean="0" sz="1500" spc="-10">
                <a:latin typeface="Calibri"/>
                <a:cs typeface="Calibri"/>
              </a:rPr>
              <a:t>ion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dial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l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4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al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35">
                <a:latin typeface="Calibri"/>
                <a:cs typeface="Calibri"/>
              </a:rPr>
              <a:t>w</a:t>
            </a:r>
            <a:r>
              <a:rPr dirty="0" smtClean="0" sz="1500" spc="0">
                <a:latin typeface="Calibri"/>
                <a:cs typeface="Calibri"/>
              </a:rPr>
              <a:t>alls.</a:t>
            </a:r>
            <a:endParaRPr sz="15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Font typeface="Arial"/>
              <a:buChar char="•"/>
            </a:pPr>
            <a:endParaRPr sz="1100"/>
          </a:p>
          <a:p>
            <a:pPr marL="354965" marR="71755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>
                <a:latin typeface="Calibri"/>
                <a:cs typeface="Calibri"/>
              </a:rPr>
              <a:t>Th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dial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35">
                <a:latin typeface="Calibri"/>
                <a:cs typeface="Calibri"/>
              </a:rPr>
              <a:t>w</a:t>
            </a:r>
            <a:r>
              <a:rPr dirty="0" smtClean="0" sz="1500" spc="0">
                <a:latin typeface="Calibri"/>
                <a:cs typeface="Calibri"/>
              </a:rPr>
              <a:t>all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 </a:t>
            </a:r>
            <a:r>
              <a:rPr dirty="0" smtClean="0" sz="1500" spc="-10">
                <a:latin typeface="Calibri"/>
                <a:cs typeface="Calibri"/>
              </a:rPr>
              <a:t>b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slopin</a:t>
            </a:r>
            <a:r>
              <a:rPr dirty="0" smtClean="0" sz="1500" spc="-10">
                <a:latin typeface="Calibri"/>
                <a:cs typeface="Calibri"/>
              </a:rPr>
              <a:t>g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l</a:t>
            </a:r>
            <a:r>
              <a:rPr dirty="0" smtClean="0" sz="1500" spc="-25">
                <a:latin typeface="Calibri"/>
                <a:cs typeface="Calibri"/>
              </a:rPr>
              <a:t>e</a:t>
            </a:r>
            <a:r>
              <a:rPr dirty="0" smtClean="0" sz="1500" spc="-4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ani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us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l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anal.</a:t>
            </a:r>
            <a:endParaRPr sz="15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9"/>
              </a:spcBef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marR="182880" indent="-342900">
              <a:lnSpc>
                <a:spcPct val="80000"/>
              </a:lnSpc>
              <a:buFont typeface="Arial"/>
              <a:buChar char="•"/>
              <a:tabLst>
                <a:tab pos="396240" algn="l"/>
              </a:tabLst>
            </a:pPr>
            <a:r>
              <a:rPr dirty="0" smtClean="0" sz="1500">
                <a:latin typeface="Calibri"/>
                <a:cs typeface="Calibri"/>
              </a:rPr>
              <a:t>Th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l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4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al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35">
                <a:latin typeface="Calibri"/>
                <a:cs typeface="Calibri"/>
              </a:rPr>
              <a:t>w</a:t>
            </a:r>
            <a:r>
              <a:rPr dirty="0" smtClean="0" sz="1500" spc="0">
                <a:latin typeface="Calibri"/>
                <a:cs typeface="Calibri"/>
              </a:rPr>
              <a:t>all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-10">
                <a:latin typeface="Calibri"/>
                <a:cs typeface="Calibri"/>
              </a:rPr>
              <a:t>b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lo</a:t>
            </a:r>
            <a:r>
              <a:rPr dirty="0" smtClean="0" sz="1500" spc="-35">
                <a:latin typeface="Calibri"/>
                <a:cs typeface="Calibri"/>
              </a:rPr>
              <a:t>w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pa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b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u</a:t>
            </a:r>
            <a:r>
              <a:rPr dirty="0" smtClean="0" sz="1500" spc="-4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-3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nus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us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l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,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-15">
                <a:latin typeface="Calibri"/>
                <a:cs typeface="Calibri"/>
              </a:rPr>
              <a:t>o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 </a:t>
            </a:r>
            <a:r>
              <a:rPr dirty="0" smtClean="0" sz="1500" spc="-20">
                <a:latin typeface="Calibri"/>
                <a:cs typeface="Calibri"/>
              </a:rPr>
              <a:t>w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 p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l</a:t>
            </a:r>
            <a:r>
              <a:rPr dirty="0" smtClean="0" sz="1500" spc="-15">
                <a:latin typeface="Calibri"/>
                <a:cs typeface="Calibri"/>
              </a:rPr>
              <a:t>v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-3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as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10">
                <a:latin typeface="Calibri"/>
                <a:cs typeface="Calibri"/>
              </a:rPr>
              <a:t>ia.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54417" y="3892494"/>
            <a:ext cx="4727051" cy="2791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4716" y="667419"/>
            <a:ext cx="3656329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5">
                <a:latin typeface="Calibri"/>
                <a:cs typeface="Calibri"/>
              </a:rPr>
              <a:t>Co</a:t>
            </a:r>
            <a:r>
              <a:rPr dirty="0" smtClean="0" sz="4000" spc="-65">
                <a:latin typeface="Calibri"/>
                <a:cs typeface="Calibri"/>
              </a:rPr>
              <a:t>n</a:t>
            </a:r>
            <a:r>
              <a:rPr dirty="0" smtClean="0" sz="4000" spc="-60">
                <a:latin typeface="Calibri"/>
                <a:cs typeface="Calibri"/>
              </a:rPr>
              <a:t>t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65">
                <a:latin typeface="Calibri"/>
                <a:cs typeface="Calibri"/>
              </a:rPr>
              <a:t>n</a:t>
            </a:r>
            <a:r>
              <a:rPr dirty="0" smtClean="0" sz="4000" spc="-10">
                <a:latin typeface="Calibri"/>
                <a:cs typeface="Calibri"/>
              </a:rPr>
              <a:t>t</a:t>
            </a:r>
            <a:r>
              <a:rPr dirty="0" smtClean="0" sz="4000" spc="-20">
                <a:latin typeface="Calibri"/>
                <a:cs typeface="Calibri"/>
              </a:rPr>
              <a:t>s</a:t>
            </a:r>
            <a:r>
              <a:rPr dirty="0" smtClean="0" sz="4000" spc="-35">
                <a:latin typeface="Calibri"/>
                <a:cs typeface="Calibri"/>
              </a:rPr>
              <a:t> </a:t>
            </a:r>
            <a:r>
              <a:rPr dirty="0" smtClean="0" sz="4000" spc="-20">
                <a:latin typeface="Calibri"/>
                <a:cs typeface="Calibri"/>
              </a:rPr>
              <a:t>of</a:t>
            </a:r>
            <a:r>
              <a:rPr dirty="0" smtClean="0" sz="4000" spc="-5">
                <a:latin typeface="Calibri"/>
                <a:cs typeface="Calibri"/>
              </a:rPr>
              <a:t> </a:t>
            </a:r>
            <a:r>
              <a:rPr dirty="0" smtClean="0" sz="4000" spc="-85">
                <a:latin typeface="Calibri"/>
                <a:cs typeface="Calibri"/>
              </a:rPr>
              <a:t>F</a:t>
            </a:r>
            <a:r>
              <a:rPr dirty="0" smtClean="0" sz="4000" spc="-25">
                <a:latin typeface="Calibri"/>
                <a:cs typeface="Calibri"/>
              </a:rPr>
              <a:t>o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20">
                <a:latin typeface="Calibri"/>
                <a:cs typeface="Calibri"/>
              </a:rPr>
              <a:t>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54965" marR="629285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65">
                <a:latin typeface="Calibri"/>
                <a:cs typeface="Calibri"/>
              </a:rPr>
              <a:t>f</a:t>
            </a:r>
            <a:r>
              <a:rPr dirty="0" smtClean="0" sz="3000" spc="0">
                <a:latin typeface="Calibri"/>
                <a:cs typeface="Calibri"/>
              </a:rPr>
              <a:t>ossa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5">
                <a:latin typeface="Calibri"/>
                <a:cs typeface="Calibri"/>
              </a:rPr>
              <a:t>f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d </a:t>
            </a:r>
            <a:r>
              <a:rPr dirty="0" smtClean="0" sz="3000" spc="-25">
                <a:latin typeface="Calibri"/>
                <a:cs typeface="Calibri"/>
              </a:rPr>
              <a:t>w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65">
                <a:latin typeface="Calibri"/>
                <a:cs typeface="Calibri"/>
              </a:rPr>
              <a:t>f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5">
                <a:latin typeface="Calibri"/>
                <a:cs typeface="Calibri"/>
              </a:rPr>
              <a:t> w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5">
                <a:latin typeface="Calibri"/>
                <a:cs typeface="Calibri"/>
              </a:rPr>
              <a:t>h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s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d 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5">
                <a:latin typeface="Calibri"/>
                <a:cs typeface="Calibri"/>
              </a:rPr>
              <a:t>o</a:t>
            </a:r>
            <a:r>
              <a:rPr dirty="0" smtClean="0" sz="3000" spc="-45">
                <a:latin typeface="Calibri"/>
                <a:cs typeface="Calibri"/>
              </a:rPr>
              <a:t>w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5">
                <a:latin typeface="Calibri"/>
                <a:cs typeface="Calibri"/>
              </a:rPr>
              <a:t>s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d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g</a:t>
            </a:r>
            <a:r>
              <a:rPr dirty="0" smtClean="0" sz="3000" spc="2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45">
                <a:latin typeface="Calibri"/>
                <a:cs typeface="Calibri"/>
              </a:rPr>
              <a:t>e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38784" indent="-426720">
              <a:lnSpc>
                <a:spcPct val="100000"/>
              </a:lnSpc>
              <a:buFont typeface="Arial"/>
              <a:buChar char="•"/>
              <a:tabLst>
                <a:tab pos="438784" algn="l"/>
              </a:tabLst>
            </a:pPr>
            <a:r>
              <a:rPr dirty="0" smtClean="0" sz="300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5">
                <a:latin typeface="Calibri"/>
                <a:cs typeface="Calibri"/>
              </a:rPr>
              <a:t>r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354965" marR="692150" indent="-342900">
              <a:lnSpc>
                <a:spcPct val="80000"/>
              </a:lnSpc>
              <a:buFont typeface="Arial"/>
              <a:buChar char="•"/>
              <a:tabLst>
                <a:tab pos="438784" algn="l"/>
              </a:tabLst>
            </a:pP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10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ss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2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d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 a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65">
                <a:latin typeface="Calibri"/>
                <a:cs typeface="Calibri"/>
              </a:rPr>
              <a:t>f</a:t>
            </a:r>
            <a:r>
              <a:rPr dirty="0" smtClean="0" sz="3000" spc="0">
                <a:latin typeface="Calibri"/>
                <a:cs typeface="Calibri"/>
              </a:rPr>
              <a:t>as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354965" marR="668655" indent="-342900">
              <a:lnSpc>
                <a:spcPct val="80000"/>
              </a:lnSpc>
              <a:buFont typeface="Arial"/>
              <a:buChar char="•"/>
              <a:tabLst>
                <a:tab pos="438784" algn="l"/>
              </a:tabLst>
            </a:pP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10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10">
                <a:latin typeface="Calibri"/>
                <a:cs typeface="Calibri"/>
              </a:rPr>
              <a:t>,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on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-25">
                <a:latin typeface="Calibri"/>
                <a:cs typeface="Calibri"/>
              </a:rPr>
              <a:t>a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60">
                <a:latin typeface="Calibri"/>
                <a:cs typeface="Calibri"/>
              </a:rPr>
              <a:t>w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40">
                <a:latin typeface="Calibri"/>
                <a:cs typeface="Calibri"/>
              </a:rPr>
              <a:t> </a:t>
            </a:r>
            <a:r>
              <a:rPr dirty="0" smtClean="0" sz="3000" spc="-65">
                <a:latin typeface="Calibri"/>
                <a:cs typeface="Calibri"/>
              </a:rPr>
              <a:t>f</a:t>
            </a:r>
            <a:r>
              <a:rPr dirty="0" smtClean="0" sz="3000" spc="0">
                <a:latin typeface="Calibri"/>
                <a:cs typeface="Calibri"/>
              </a:rPr>
              <a:t>ossa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354965" marR="12700" indent="-342900">
              <a:lnSpc>
                <a:spcPct val="80000"/>
              </a:lnSpc>
              <a:buFont typeface="Arial"/>
              <a:buChar char="•"/>
              <a:tabLst>
                <a:tab pos="438784" algn="l"/>
              </a:tabLst>
            </a:pPr>
            <a:r>
              <a:rPr dirty="0" smtClean="0" sz="3000">
                <a:latin typeface="Calibri"/>
                <a:cs typeface="Calibri"/>
              </a:rPr>
              <a:t>on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65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os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ty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. 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n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ss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20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d 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5">
                <a:latin typeface="Calibri"/>
                <a:cs typeface="Calibri"/>
              </a:rPr>
              <a:t>r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65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oss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65">
                <a:latin typeface="Calibri"/>
                <a:cs typeface="Calibri"/>
              </a:rPr>
              <a:t>f</a:t>
            </a:r>
            <a:r>
              <a:rPr dirty="0" smtClean="0" sz="3000" spc="0">
                <a:latin typeface="Calibri"/>
                <a:cs typeface="Calibri"/>
              </a:rPr>
              <a:t>ossa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30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55">
                <a:latin typeface="Calibri"/>
                <a:cs typeface="Calibri"/>
              </a:rPr>
              <a:t>r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5">
                <a:latin typeface="Calibri"/>
                <a:cs typeface="Calibri"/>
              </a:rPr>
              <a:t>h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c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l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4658" y="667419"/>
            <a:ext cx="6216650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30">
                <a:latin typeface="Calibri"/>
                <a:cs typeface="Calibri"/>
              </a:rPr>
              <a:t>B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ood</a:t>
            </a:r>
            <a:r>
              <a:rPr dirty="0" smtClean="0" sz="4000" spc="-20">
                <a:latin typeface="Calibri"/>
                <a:cs typeface="Calibri"/>
              </a:rPr>
              <a:t> 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0">
                <a:latin typeface="Calibri"/>
                <a:cs typeface="Calibri"/>
              </a:rPr>
              <a:t>y</a:t>
            </a:r>
            <a:r>
              <a:rPr dirty="0" smtClean="0" sz="4000" spc="10">
                <a:latin typeface="Calibri"/>
                <a:cs typeface="Calibri"/>
              </a:rPr>
              <a:t> </a:t>
            </a:r>
            <a:r>
              <a:rPr dirty="0" smtClean="0" sz="4000" spc="-20">
                <a:latin typeface="Calibri"/>
                <a:cs typeface="Calibri"/>
              </a:rPr>
              <a:t>of</a:t>
            </a:r>
            <a:r>
              <a:rPr dirty="0" smtClean="0" sz="4000" spc="-5">
                <a:latin typeface="Calibri"/>
                <a:cs typeface="Calibri"/>
              </a:rPr>
              <a:t> 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5">
                <a:latin typeface="Calibri"/>
                <a:cs typeface="Calibri"/>
              </a:rPr>
              <a:t>gmo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5">
                <a:latin typeface="Calibri"/>
                <a:cs typeface="Calibri"/>
              </a:rPr>
              <a:t>d</a:t>
            </a:r>
            <a:r>
              <a:rPr dirty="0" smtClean="0" sz="4000" spc="5">
                <a:latin typeface="Calibri"/>
                <a:cs typeface="Calibri"/>
              </a:rPr>
              <a:t> </a:t>
            </a:r>
            <a:r>
              <a:rPr dirty="0" smtClean="0" sz="4000" spc="-55">
                <a:latin typeface="Calibri"/>
                <a:cs typeface="Calibri"/>
              </a:rPr>
              <a:t>c</a:t>
            </a:r>
            <a:r>
              <a:rPr dirty="0" smtClean="0" sz="4000" spc="-25">
                <a:latin typeface="Calibri"/>
                <a:cs typeface="Calibri"/>
              </a:rPr>
              <a:t>o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8" y="2002849"/>
            <a:ext cx="7807959" cy="4237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30" b="1" u="heavy">
                <a:latin typeface="Calibri"/>
                <a:cs typeface="Calibri"/>
              </a:rPr>
              <a:t>A</a:t>
            </a:r>
            <a:r>
              <a:rPr dirty="0" smtClean="0" sz="3000" spc="0" b="1" u="heavy">
                <a:latin typeface="Calibri"/>
                <a:cs typeface="Calibri"/>
              </a:rPr>
              <a:t>r</a:t>
            </a:r>
            <a:r>
              <a:rPr dirty="0" smtClean="0" sz="3000" spc="-50" b="1" u="heavy">
                <a:latin typeface="Calibri"/>
                <a:cs typeface="Calibri"/>
              </a:rPr>
              <a:t>t</a:t>
            </a:r>
            <a:r>
              <a:rPr dirty="0" smtClean="0" sz="3000" spc="0" b="1" u="heavy">
                <a:latin typeface="Calibri"/>
                <a:cs typeface="Calibri"/>
              </a:rPr>
              <a:t>e</a:t>
            </a:r>
            <a:r>
              <a:rPr dirty="0" smtClean="0" sz="3000" spc="0" b="1" u="heavy">
                <a:latin typeface="Calibri"/>
                <a:cs typeface="Calibri"/>
              </a:rPr>
              <a:t>r</a:t>
            </a:r>
            <a:r>
              <a:rPr dirty="0" smtClean="0" sz="3000" spc="-15" b="1" u="heavy">
                <a:latin typeface="Calibri"/>
                <a:cs typeface="Calibri"/>
              </a:rPr>
              <a:t>i</a:t>
            </a:r>
            <a:r>
              <a:rPr dirty="0" smtClean="0" sz="3000" spc="0" b="1" u="heavy">
                <a:latin typeface="Calibri"/>
                <a:cs typeface="Calibri"/>
              </a:rPr>
              <a:t>e</a:t>
            </a:r>
            <a:r>
              <a:rPr dirty="0" smtClean="0" sz="3000" spc="-15" b="1" u="heavy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354965" marR="693420" indent="-342900">
              <a:lnSpc>
                <a:spcPct val="80000"/>
              </a:lnSpc>
              <a:tabLst>
                <a:tab pos="354965" algn="l"/>
              </a:tabLst>
            </a:pPr>
            <a:r>
              <a:rPr dirty="0" smtClean="0" sz="3000">
                <a:latin typeface="Calibri"/>
                <a:cs typeface="Calibri"/>
              </a:rPr>
              <a:t>-	</a:t>
            </a:r>
            <a:r>
              <a:rPr dirty="0" smtClean="0" sz="3000">
                <a:latin typeface="Calibri"/>
                <a:cs typeface="Calibri"/>
              </a:rPr>
              <a:t>S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gm</a:t>
            </a:r>
            <a:r>
              <a:rPr dirty="0" smtClean="0" sz="3000" spc="-2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d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of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n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1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a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5">
                <a:latin typeface="Calibri"/>
                <a:cs typeface="Calibri"/>
              </a:rPr>
              <a:t>r</a:t>
            </a:r>
            <a:r>
              <a:rPr dirty="0" smtClean="0" sz="3000" spc="-210">
                <a:latin typeface="Calibri"/>
                <a:cs typeface="Calibri"/>
              </a:rPr>
              <a:t>y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354965" marR="106045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 b="1">
                <a:latin typeface="Calibri"/>
                <a:cs typeface="Calibri"/>
              </a:rPr>
              <a:t>m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-50" b="1">
                <a:latin typeface="Calibri"/>
                <a:cs typeface="Calibri"/>
              </a:rPr>
              <a:t>s</a:t>
            </a:r>
            <a:r>
              <a:rPr dirty="0" smtClean="0" sz="3000" spc="-15" b="1">
                <a:latin typeface="Calibri"/>
                <a:cs typeface="Calibri"/>
              </a:rPr>
              <a:t>t</a:t>
            </a:r>
            <a:r>
              <a:rPr dirty="0" smtClean="0" sz="3000" spc="10" b="1">
                <a:latin typeface="Calibri"/>
                <a:cs typeface="Calibri"/>
              </a:rPr>
              <a:t> </a:t>
            </a:r>
            <a:r>
              <a:rPr dirty="0" smtClean="0" sz="3000" spc="-15" b="1">
                <a:latin typeface="Calibri"/>
                <a:cs typeface="Calibri"/>
              </a:rPr>
              <a:t>s</a:t>
            </a:r>
            <a:r>
              <a:rPr dirty="0" smtClean="0" sz="3000" spc="-25" b="1">
                <a:latin typeface="Calibri"/>
                <a:cs typeface="Calibri"/>
              </a:rPr>
              <a:t>u</a:t>
            </a:r>
            <a:r>
              <a:rPr dirty="0" smtClean="0" sz="3000" spc="-25" b="1">
                <a:latin typeface="Calibri"/>
                <a:cs typeface="Calibri"/>
              </a:rPr>
              <a:t>p</a:t>
            </a:r>
            <a:r>
              <a:rPr dirty="0" smtClean="0" sz="3000" spc="0" b="1">
                <a:latin typeface="Calibri"/>
                <a:cs typeface="Calibri"/>
              </a:rPr>
              <a:t>er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0" b="1">
                <a:latin typeface="Calibri"/>
                <a:cs typeface="Calibri"/>
              </a:rPr>
              <a:t>r</a:t>
            </a:r>
            <a:r>
              <a:rPr dirty="0" smtClean="0" sz="3000" spc="5" b="1">
                <a:latin typeface="Calibri"/>
                <a:cs typeface="Calibri"/>
              </a:rPr>
              <a:t> </a:t>
            </a:r>
            <a:r>
              <a:rPr dirty="0" smtClean="0" sz="3000" spc="-15" b="1">
                <a:latin typeface="Calibri"/>
                <a:cs typeface="Calibri"/>
              </a:rPr>
              <a:t>s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5" b="1">
                <a:latin typeface="Calibri"/>
                <a:cs typeface="Calibri"/>
              </a:rPr>
              <a:t>g</a:t>
            </a:r>
            <a:r>
              <a:rPr dirty="0" smtClean="0" sz="3000" spc="-10" b="1">
                <a:latin typeface="Calibri"/>
                <a:cs typeface="Calibri"/>
              </a:rPr>
              <a:t>m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-20" b="1">
                <a:latin typeface="Calibri"/>
                <a:cs typeface="Calibri"/>
              </a:rPr>
              <a:t>d</a:t>
            </a:r>
            <a:r>
              <a:rPr dirty="0" smtClean="0" sz="3000" spc="15" b="1">
                <a:latin typeface="Calibri"/>
                <a:cs typeface="Calibri"/>
              </a:rPr>
              <a:t> </a:t>
            </a:r>
            <a:r>
              <a:rPr dirty="0" smtClean="0" sz="3000" spc="-20" b="1">
                <a:latin typeface="Calibri"/>
                <a:cs typeface="Calibri"/>
              </a:rPr>
              <a:t>a</a:t>
            </a:r>
            <a:r>
              <a:rPr dirty="0" smtClean="0" sz="3000" spc="0" b="1">
                <a:latin typeface="Calibri"/>
                <a:cs typeface="Calibri"/>
              </a:rPr>
              <a:t>r</a:t>
            </a:r>
            <a:r>
              <a:rPr dirty="0" smtClean="0" sz="3000" spc="-50" b="1">
                <a:latin typeface="Calibri"/>
                <a:cs typeface="Calibri"/>
              </a:rPr>
              <a:t>t</a:t>
            </a:r>
            <a:r>
              <a:rPr dirty="0" smtClean="0" sz="3000" spc="0" b="1">
                <a:latin typeface="Calibri"/>
                <a:cs typeface="Calibri"/>
              </a:rPr>
              <a:t>e</a:t>
            </a:r>
            <a:r>
              <a:rPr dirty="0" smtClean="0" sz="3000" spc="10" b="1">
                <a:latin typeface="Calibri"/>
                <a:cs typeface="Calibri"/>
              </a:rPr>
              <a:t>r</a:t>
            </a:r>
            <a:r>
              <a:rPr dirty="0" smtClean="0" sz="3000" spc="-15" b="1">
                <a:latin typeface="Calibri"/>
                <a:cs typeface="Calibri"/>
              </a:rPr>
              <a:t>y</a:t>
            </a:r>
            <a:r>
              <a:rPr dirty="0" smtClean="0" sz="3000" spc="-30" b="1">
                <a:latin typeface="Calibri"/>
                <a:cs typeface="Calibri"/>
              </a:rPr>
              <a:t> 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35">
                <a:latin typeface="Calibri"/>
                <a:cs typeface="Calibri"/>
              </a:rPr>
              <a:t>s</a:t>
            </a:r>
            <a:r>
              <a:rPr dirty="0" smtClean="0" sz="3000" spc="-3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os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0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w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g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b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5">
                <a:latin typeface="Calibri"/>
                <a:cs typeface="Calibri"/>
              </a:rPr>
              <a:t>h of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5" b="1">
                <a:latin typeface="Calibri"/>
                <a:cs typeface="Calibri"/>
              </a:rPr>
              <a:t>l</a:t>
            </a:r>
            <a:r>
              <a:rPr dirty="0" smtClean="0" sz="3000" spc="-25" b="1">
                <a:latin typeface="Calibri"/>
                <a:cs typeface="Calibri"/>
              </a:rPr>
              <a:t>e</a:t>
            </a:r>
            <a:r>
              <a:rPr dirty="0" smtClean="0" sz="3000" spc="-5" b="1">
                <a:latin typeface="Calibri"/>
                <a:cs typeface="Calibri"/>
              </a:rPr>
              <a:t>f</a:t>
            </a:r>
            <a:r>
              <a:rPr dirty="0" smtClean="0" sz="3000" spc="-15" b="1">
                <a:latin typeface="Calibri"/>
                <a:cs typeface="Calibri"/>
              </a:rPr>
              <a:t>t</a:t>
            </a:r>
            <a:r>
              <a:rPr dirty="0" smtClean="0" sz="3000" spc="10" b="1">
                <a:latin typeface="Calibri"/>
                <a:cs typeface="Calibri"/>
              </a:rPr>
              <a:t> </a:t>
            </a:r>
            <a:r>
              <a:rPr dirty="0" smtClean="0" sz="3000" spc="-10" b="1">
                <a:latin typeface="Calibri"/>
                <a:cs typeface="Calibri"/>
              </a:rPr>
              <a:t>c</a:t>
            </a:r>
            <a:r>
              <a:rPr dirty="0" smtClean="0" sz="3000" spc="-25" b="1">
                <a:latin typeface="Calibri"/>
                <a:cs typeface="Calibri"/>
              </a:rPr>
              <a:t>o</a:t>
            </a:r>
            <a:r>
              <a:rPr dirty="0" smtClean="0" sz="3000" spc="-15" b="1">
                <a:latin typeface="Calibri"/>
                <a:cs typeface="Calibri"/>
              </a:rPr>
              <a:t>l</a:t>
            </a:r>
            <a:r>
              <a:rPr dirty="0" smtClean="0" sz="3000" spc="-15" b="1">
                <a:latin typeface="Calibri"/>
                <a:cs typeface="Calibri"/>
              </a:rPr>
              <a:t>i</a:t>
            </a:r>
            <a:r>
              <a:rPr dirty="0" smtClean="0" sz="3000" spc="0" b="1">
                <a:latin typeface="Calibri"/>
                <a:cs typeface="Calibri"/>
              </a:rPr>
              <a:t>c</a:t>
            </a:r>
            <a:r>
              <a:rPr dirty="0" smtClean="0" sz="3000" spc="0" b="1">
                <a:latin typeface="Calibri"/>
                <a:cs typeface="Calibri"/>
              </a:rPr>
              <a:t> </a:t>
            </a:r>
            <a:r>
              <a:rPr dirty="0" smtClean="0" sz="3000" spc="-20" b="1">
                <a:latin typeface="Calibri"/>
                <a:cs typeface="Calibri"/>
              </a:rPr>
              <a:t>a</a:t>
            </a:r>
            <a:r>
              <a:rPr dirty="0" smtClean="0" sz="3000" spc="0" b="1">
                <a:latin typeface="Calibri"/>
                <a:cs typeface="Calibri"/>
              </a:rPr>
              <a:t>r</a:t>
            </a:r>
            <a:r>
              <a:rPr dirty="0" smtClean="0" sz="3000" spc="-50" b="1">
                <a:latin typeface="Calibri"/>
                <a:cs typeface="Calibri"/>
              </a:rPr>
              <a:t>t</a:t>
            </a:r>
            <a:r>
              <a:rPr dirty="0" smtClean="0" sz="3000" spc="0" b="1">
                <a:latin typeface="Calibri"/>
                <a:cs typeface="Calibri"/>
              </a:rPr>
              <a:t>e</a:t>
            </a:r>
            <a:r>
              <a:rPr dirty="0" smtClean="0" sz="3000" spc="10" b="1">
                <a:latin typeface="Calibri"/>
                <a:cs typeface="Calibri"/>
              </a:rPr>
              <a:t>r</a:t>
            </a:r>
            <a:r>
              <a:rPr dirty="0" smtClean="0" sz="3000" spc="-20" b="1">
                <a:latin typeface="Calibri"/>
                <a:cs typeface="Calibri"/>
              </a:rPr>
              <a:t>y</a:t>
            </a:r>
            <a:r>
              <a:rPr dirty="0" smtClean="0" sz="3000" spc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Arial"/>
              <a:buChar char="•"/>
            </a:pPr>
            <a:endParaRPr sz="5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 spc="-155" b="1" u="heavy">
                <a:latin typeface="Calibri"/>
                <a:cs typeface="Calibri"/>
              </a:rPr>
              <a:t>V</a:t>
            </a:r>
            <a:r>
              <a:rPr dirty="0" smtClean="0" sz="3000" spc="0" b="1" u="heavy">
                <a:latin typeface="Calibri"/>
                <a:cs typeface="Calibri"/>
              </a:rPr>
              <a:t>e</a:t>
            </a:r>
            <a:r>
              <a:rPr dirty="0" smtClean="0" sz="3000" spc="-15" b="1" u="heavy">
                <a:latin typeface="Calibri"/>
                <a:cs typeface="Calibri"/>
              </a:rPr>
              <a:t>i</a:t>
            </a:r>
            <a:r>
              <a:rPr dirty="0" smtClean="0" sz="3000" spc="-25" b="1" u="heavy">
                <a:latin typeface="Calibri"/>
                <a:cs typeface="Calibri"/>
              </a:rPr>
              <a:t>n</a:t>
            </a:r>
            <a:r>
              <a:rPr dirty="0" smtClean="0" sz="3000" spc="-15" b="1" u="heavy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354965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00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d</a:t>
            </a:r>
            <a:r>
              <a:rPr dirty="0" smtClean="0" sz="3000" spc="-80">
                <a:latin typeface="Calibri"/>
                <a:cs typeface="Calibri"/>
              </a:rPr>
              <a:t>r</a:t>
            </a:r>
            <a:r>
              <a:rPr dirty="0" smtClean="0" sz="3000" spc="0">
                <a:latin typeface="Calibri"/>
                <a:cs typeface="Calibri"/>
              </a:rPr>
              <a:t>a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n</a:t>
            </a:r>
            <a:r>
              <a:rPr dirty="0" smtClean="0" sz="3000" spc="5">
                <a:latin typeface="Calibri"/>
                <a:cs typeface="Calibri"/>
              </a:rPr>
              <a:t> </a:t>
            </a:r>
            <a:r>
              <a:rPr dirty="0" smtClean="0" sz="3000" spc="135">
                <a:latin typeface="Segoe UI"/>
                <a:cs typeface="Segoe UI"/>
              </a:rPr>
              <a:t>�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20">
                <a:latin typeface="Calibri"/>
                <a:cs typeface="Calibri"/>
              </a:rPr>
              <a:t>n</a:t>
            </a:r>
            <a:r>
              <a:rPr dirty="0" smtClean="0" sz="3000" spc="-80">
                <a:latin typeface="Calibri"/>
                <a:cs typeface="Calibri"/>
              </a:rPr>
              <a:t>f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5">
                <a:latin typeface="Calibri"/>
                <a:cs typeface="Calibri"/>
              </a:rPr>
              <a:t>r</a:t>
            </a:r>
            <a:r>
              <a:rPr dirty="0" smtClean="0" sz="3000" spc="15">
                <a:latin typeface="Calibri"/>
                <a:cs typeface="Calibri"/>
              </a:rPr>
              <a:t> 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30">
                <a:latin typeface="Calibri"/>
                <a:cs typeface="Calibri"/>
              </a:rPr>
              <a:t>n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5">
                <a:latin typeface="Calibri"/>
                <a:cs typeface="Calibri"/>
              </a:rPr>
              <a:t>c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i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135">
                <a:latin typeface="Segoe UI"/>
                <a:cs typeface="Segoe UI"/>
              </a:rPr>
              <a:t>�</a:t>
            </a:r>
            <a:r>
              <a:rPr dirty="0" smtClean="0" sz="3000" spc="40">
                <a:latin typeface="Segoe UI"/>
                <a:cs typeface="Segoe U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t</a:t>
            </a:r>
            <a:r>
              <a:rPr dirty="0" smtClean="0" sz="3000" spc="-10">
                <a:latin typeface="Calibri"/>
                <a:cs typeface="Calibri"/>
              </a:rPr>
              <a:t>h</a:t>
            </a:r>
            <a:r>
              <a:rPr dirty="0" smtClean="0" sz="3000" spc="-15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 </a:t>
            </a:r>
            <a:r>
              <a:rPr dirty="0" smtClean="0" sz="3000" spc="-10">
                <a:latin typeface="Calibri"/>
                <a:cs typeface="Calibri"/>
              </a:rPr>
              <a:t>p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20">
                <a:latin typeface="Calibri"/>
                <a:cs typeface="Calibri"/>
              </a:rPr>
              <a:t>r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0">
                <a:latin typeface="Calibri"/>
                <a:cs typeface="Calibri"/>
              </a:rPr>
              <a:t>al</a:t>
            </a:r>
            <a:r>
              <a:rPr dirty="0" smtClean="0" sz="3000" spc="-15">
                <a:latin typeface="Calibri"/>
                <a:cs typeface="Calibri"/>
              </a:rPr>
              <a:t> </a:t>
            </a:r>
            <a:r>
              <a:rPr dirty="0" smtClean="0" sz="3000" spc="-40">
                <a:latin typeface="Calibri"/>
                <a:cs typeface="Calibri"/>
              </a:rPr>
              <a:t>v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10">
                <a:latin typeface="Calibri"/>
                <a:cs typeface="Calibri"/>
              </a:rPr>
              <a:t>n</a:t>
            </a:r>
            <a:r>
              <a:rPr dirty="0" smtClean="0" sz="3000" spc="0">
                <a:latin typeface="Calibri"/>
                <a:cs typeface="Calibri"/>
              </a:rPr>
              <a:t>o</a:t>
            </a:r>
            <a:r>
              <a:rPr dirty="0" smtClean="0" sz="3000" spc="-10">
                <a:latin typeface="Calibri"/>
                <a:cs typeface="Calibri"/>
              </a:rPr>
              <a:t>u</a:t>
            </a:r>
            <a:r>
              <a:rPr dirty="0" smtClean="0" sz="3000" spc="0">
                <a:latin typeface="Calibri"/>
                <a:cs typeface="Calibri"/>
              </a:rPr>
              <a:t>s</a:t>
            </a:r>
            <a:r>
              <a:rPr dirty="0" smtClean="0" sz="3000" spc="-5">
                <a:latin typeface="Calibri"/>
                <a:cs typeface="Calibri"/>
              </a:rPr>
              <a:t> </a:t>
            </a:r>
            <a:r>
              <a:rPr dirty="0" smtClean="0" sz="3000" spc="-50">
                <a:latin typeface="Calibri"/>
                <a:cs typeface="Calibri"/>
              </a:rPr>
              <a:t>s</a:t>
            </a:r>
            <a:r>
              <a:rPr dirty="0" smtClean="0" sz="3000" spc="-40">
                <a:latin typeface="Calibri"/>
                <a:cs typeface="Calibri"/>
              </a:rPr>
              <a:t>y</a:t>
            </a:r>
            <a:r>
              <a:rPr dirty="0" smtClean="0" sz="3000" spc="-35">
                <a:latin typeface="Calibri"/>
                <a:cs typeface="Calibri"/>
              </a:rPr>
              <a:t>s</a:t>
            </a:r>
            <a:r>
              <a:rPr dirty="0" smtClean="0" sz="3000" spc="-45">
                <a:latin typeface="Calibri"/>
                <a:cs typeface="Calibri"/>
              </a:rPr>
              <a:t>t</a:t>
            </a:r>
            <a:r>
              <a:rPr dirty="0" smtClean="0" sz="3000" spc="-20">
                <a:latin typeface="Calibri"/>
                <a:cs typeface="Calibri"/>
              </a:rPr>
              <a:t>e</a:t>
            </a:r>
            <a:r>
              <a:rPr dirty="0" smtClean="0" sz="3000" spc="-25">
                <a:latin typeface="Calibri"/>
                <a:cs typeface="Calibri"/>
              </a:rPr>
              <a:t>m</a:t>
            </a:r>
            <a:r>
              <a:rPr dirty="0" smtClean="0" sz="3000" spc="-25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2705" y="761901"/>
            <a:ext cx="4043679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5">
                <a:latin typeface="Calibri"/>
                <a:cs typeface="Calibri"/>
              </a:rPr>
              <a:t>T</a:t>
            </a:r>
            <a:r>
              <a:rPr dirty="0" smtClean="0" sz="4000" spc="-30">
                <a:latin typeface="Calibri"/>
                <a:cs typeface="Calibri"/>
              </a:rPr>
              <a:t>h</a:t>
            </a:r>
            <a:r>
              <a:rPr dirty="0" smtClean="0" sz="4000" spc="-20">
                <a:latin typeface="Calibri"/>
                <a:cs typeface="Calibri"/>
              </a:rPr>
              <a:t>e</a:t>
            </a:r>
            <a:r>
              <a:rPr dirty="0" smtClean="0" sz="4000" spc="-15">
                <a:latin typeface="Calibri"/>
                <a:cs typeface="Calibri"/>
              </a:rPr>
              <a:t> 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30">
                <a:latin typeface="Calibri"/>
                <a:cs typeface="Calibri"/>
              </a:rPr>
              <a:t>u</a:t>
            </a:r>
            <a:r>
              <a:rPr dirty="0" smtClean="0" sz="4000" spc="-30">
                <a:latin typeface="Calibri"/>
                <a:cs typeface="Calibri"/>
              </a:rPr>
              <a:t>d</a:t>
            </a:r>
            <a:r>
              <a:rPr dirty="0" smtClean="0" sz="4000" spc="-15">
                <a:latin typeface="Calibri"/>
                <a:cs typeface="Calibri"/>
              </a:rPr>
              <a:t>e</a:t>
            </a:r>
            <a:r>
              <a:rPr dirty="0" smtClean="0" sz="4000" spc="-30">
                <a:latin typeface="Calibri"/>
                <a:cs typeface="Calibri"/>
              </a:rPr>
              <a:t>n</a:t>
            </a:r>
            <a:r>
              <a:rPr dirty="0" smtClean="0" sz="4000" spc="-30">
                <a:latin typeface="Calibri"/>
                <a:cs typeface="Calibri"/>
              </a:rPr>
              <a:t>d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 </a:t>
            </a:r>
            <a:r>
              <a:rPr dirty="0" smtClean="0" sz="4000" spc="-55">
                <a:latin typeface="Calibri"/>
                <a:cs typeface="Calibri"/>
              </a:rPr>
              <a:t>c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-30">
                <a:latin typeface="Calibri"/>
                <a:cs typeface="Calibri"/>
              </a:rPr>
              <a:t>n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0">
                <a:latin typeface="Calibri"/>
                <a:cs typeface="Calibri"/>
              </a:rPr>
              <a:t>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7282" y="1446656"/>
            <a:ext cx="3190875" cy="2125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-15" b="1" u="heavy">
                <a:latin typeface="Calibri"/>
                <a:cs typeface="Calibri"/>
              </a:rPr>
              <a:t>S</a:t>
            </a:r>
            <a:r>
              <a:rPr dirty="0" smtClean="0" sz="1500" spc="-15" b="1" u="heavy">
                <a:latin typeface="Calibri"/>
                <a:cs typeface="Calibri"/>
              </a:rPr>
              <a:t>t</a:t>
            </a:r>
            <a:r>
              <a:rPr dirty="0" smtClean="0" sz="1500" spc="-10" b="1" u="heavy">
                <a:latin typeface="Calibri"/>
                <a:cs typeface="Calibri"/>
              </a:rPr>
              <a:t>r</a:t>
            </a:r>
            <a:r>
              <a:rPr dirty="0" smtClean="0" sz="1500" spc="-15" b="1" u="heavy">
                <a:latin typeface="Calibri"/>
                <a:cs typeface="Calibri"/>
              </a:rPr>
              <a:t>u</a:t>
            </a:r>
            <a:r>
              <a:rPr dirty="0" smtClean="0" sz="1500" spc="-5" b="1" u="heavy">
                <a:latin typeface="Calibri"/>
                <a:cs typeface="Calibri"/>
              </a:rPr>
              <a:t>c</a:t>
            </a:r>
            <a:r>
              <a:rPr dirty="0" smtClean="0" sz="1500" spc="-15" b="1" u="heavy">
                <a:latin typeface="Calibri"/>
                <a:cs typeface="Calibri"/>
              </a:rPr>
              <a:t>t</a:t>
            </a:r>
            <a:r>
              <a:rPr dirty="0" smtClean="0" sz="1500" spc="-15" b="1" u="heavy">
                <a:latin typeface="Calibri"/>
                <a:cs typeface="Calibri"/>
              </a:rPr>
              <a:t>u</a:t>
            </a:r>
            <a:r>
              <a:rPr dirty="0" smtClean="0" sz="1500" spc="-20" b="1" u="heavy">
                <a:latin typeface="Calibri"/>
                <a:cs typeface="Calibri"/>
              </a:rPr>
              <a:t>r</a:t>
            </a:r>
            <a:r>
              <a:rPr dirty="0" smtClean="0" sz="1500" spc="0" b="1" u="heavy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354965" marR="12700" indent="-342900">
              <a:lnSpc>
                <a:spcPct val="8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>
                <a:latin typeface="Calibri"/>
                <a:cs typeface="Calibri"/>
              </a:rPr>
              <a:t>Th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pud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ndal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anal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(also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all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0">
                <a:latin typeface="Calibri"/>
                <a:cs typeface="Calibri"/>
              </a:rPr>
              <a:t> </a:t>
            </a:r>
            <a:r>
              <a:rPr dirty="0" smtClean="0" sz="1500" spc="-10" b="1">
                <a:latin typeface="Calibri"/>
                <a:cs typeface="Calibri"/>
              </a:rPr>
              <a:t>Al</a:t>
            </a:r>
            <a:r>
              <a:rPr dirty="0" smtClean="0" sz="1500" spc="-20" b="1">
                <a:latin typeface="Calibri"/>
                <a:cs typeface="Calibri"/>
              </a:rPr>
              <a:t>c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5" b="1">
                <a:latin typeface="Calibri"/>
                <a:cs typeface="Calibri"/>
              </a:rPr>
              <a:t>c</a:t>
            </a:r>
            <a:r>
              <a:rPr dirty="0" smtClean="0" sz="1500" spc="0" b="1">
                <a:latin typeface="Calibri"/>
                <a:cs typeface="Calibri"/>
              </a:rPr>
              <a:t>k</a:t>
            </a:r>
            <a:r>
              <a:rPr dirty="0" smtClean="0" sz="1500" spc="-5" b="1">
                <a:latin typeface="Calibri"/>
                <a:cs typeface="Calibri"/>
              </a:rPr>
              <a:t>'</a:t>
            </a:r>
            <a:r>
              <a:rPr dirty="0" smtClean="0" sz="1500" spc="-10" b="1">
                <a:latin typeface="Calibri"/>
                <a:cs typeface="Calibri"/>
              </a:rPr>
              <a:t>s</a:t>
            </a:r>
            <a:r>
              <a:rPr dirty="0" smtClean="0" sz="1500" spc="-5" b="1">
                <a:latin typeface="Calibri"/>
                <a:cs typeface="Calibri"/>
              </a:rPr>
              <a:t> </a:t>
            </a:r>
            <a:r>
              <a:rPr dirty="0" smtClean="0" sz="1500" spc="-20" b="1">
                <a:latin typeface="Calibri"/>
                <a:cs typeface="Calibri"/>
              </a:rPr>
              <a:t>c</a:t>
            </a:r>
            <a:r>
              <a:rPr dirty="0" smtClean="0" sz="1500" spc="-10" b="1">
                <a:latin typeface="Calibri"/>
                <a:cs typeface="Calibri"/>
              </a:rPr>
              <a:t>a</a:t>
            </a:r>
            <a:r>
              <a:rPr dirty="0" smtClean="0" sz="1500" spc="-15" b="1">
                <a:latin typeface="Calibri"/>
                <a:cs typeface="Calibri"/>
              </a:rPr>
              <a:t>n</a:t>
            </a:r>
            <a:r>
              <a:rPr dirty="0" smtClean="0" sz="1500" spc="-10" b="1">
                <a:latin typeface="Calibri"/>
                <a:cs typeface="Calibri"/>
              </a:rPr>
              <a:t>al</a:t>
            </a:r>
            <a:r>
              <a:rPr dirty="0" smtClean="0" sz="1500" spc="-10">
                <a:latin typeface="Calibri"/>
                <a:cs typeface="Calibri"/>
              </a:rPr>
              <a:t>)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i</a:t>
            </a:r>
            <a:r>
              <a:rPr dirty="0" smtClean="0" sz="1500" spc="-20">
                <a:latin typeface="Calibri"/>
                <a:cs typeface="Calibri"/>
              </a:rPr>
              <a:t>c</a:t>
            </a:r>
            <a:r>
              <a:rPr dirty="0" smtClean="0" sz="1500" spc="0">
                <a:latin typeface="Calibri"/>
                <a:cs typeface="Calibri"/>
              </a:rPr>
              <a:t>al</a:t>
            </a:r>
            <a:r>
              <a:rPr dirty="0" smtClean="0" sz="1500" spc="0">
                <a:latin typeface="Calibri"/>
                <a:cs typeface="Calibri"/>
              </a:rPr>
              <a:t> </a:t>
            </a:r>
            <a:r>
              <a:rPr dirty="0" smtClean="0" sz="1500" spc="-15">
                <a:latin typeface="Calibri"/>
                <a:cs typeface="Calibri"/>
              </a:rPr>
              <a:t>s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u</a:t>
            </a:r>
            <a:r>
              <a:rPr dirty="0" smtClean="0" sz="1500" spc="-10">
                <a:latin typeface="Calibri"/>
                <a:cs typeface="Calibri"/>
              </a:rPr>
              <a:t>ct</a:t>
            </a:r>
            <a:r>
              <a:rPr dirty="0" smtClean="0" sz="1500" spc="-10">
                <a:latin typeface="Calibri"/>
                <a:cs typeface="Calibri"/>
              </a:rPr>
              <a:t>u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3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in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l</a:t>
            </a:r>
            <a:r>
              <a:rPr dirty="0" smtClean="0" sz="1500" spc="-15">
                <a:latin typeface="Calibri"/>
                <a:cs typeface="Calibri"/>
              </a:rPr>
              <a:t>v</a:t>
            </a:r>
            <a:r>
              <a:rPr dirty="0" smtClean="0" sz="1500" spc="0">
                <a:latin typeface="Calibri"/>
                <a:cs typeface="Calibri"/>
              </a:rPr>
              <a:t>is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4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m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d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-10">
                <a:latin typeface="Calibri"/>
                <a:cs typeface="Calibri"/>
              </a:rPr>
              <a:t>b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r>
              <a:rPr dirty="0" smtClean="0" sz="1500" spc="-10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15" b="1">
                <a:latin typeface="Calibri"/>
                <a:cs typeface="Calibri"/>
              </a:rPr>
              <a:t>b</a:t>
            </a:r>
            <a:r>
              <a:rPr dirty="0" smtClean="0" sz="1500" spc="-15" b="1">
                <a:latin typeface="Calibri"/>
                <a:cs typeface="Calibri"/>
              </a:rPr>
              <a:t>t</a:t>
            </a:r>
            <a:r>
              <a:rPr dirty="0" smtClean="0" sz="1500" spc="-15" b="1">
                <a:latin typeface="Calibri"/>
                <a:cs typeface="Calibri"/>
              </a:rPr>
              <a:t>u</a:t>
            </a:r>
            <a:r>
              <a:rPr dirty="0" smtClean="0" sz="1500" spc="-45" b="1">
                <a:latin typeface="Calibri"/>
                <a:cs typeface="Calibri"/>
              </a:rPr>
              <a:t>r</a:t>
            </a:r>
            <a:r>
              <a:rPr dirty="0" smtClean="0" sz="1500" spc="-20" b="1">
                <a:latin typeface="Calibri"/>
                <a:cs typeface="Calibri"/>
              </a:rPr>
              <a:t>a</a:t>
            </a:r>
            <a:r>
              <a:rPr dirty="0" smtClean="0" sz="1500" spc="-25" b="1">
                <a:latin typeface="Calibri"/>
                <a:cs typeface="Calibri"/>
              </a:rPr>
              <a:t>t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0" b="1">
                <a:latin typeface="Calibri"/>
                <a:cs typeface="Calibri"/>
              </a:rPr>
              <a:t>r</a:t>
            </a:r>
            <a:r>
              <a:rPr dirty="0" smtClean="0" sz="1500" spc="15" b="1">
                <a:latin typeface="Calibri"/>
                <a:cs typeface="Calibri"/>
              </a:rPr>
              <a:t> </a:t>
            </a:r>
            <a:r>
              <a:rPr dirty="0" smtClean="0" sz="1500" spc="-5" b="1">
                <a:latin typeface="Calibri"/>
                <a:cs typeface="Calibri"/>
              </a:rPr>
              <a:t>i</a:t>
            </a:r>
            <a:r>
              <a:rPr dirty="0" smtClean="0" sz="1500" spc="-25" b="1">
                <a:latin typeface="Calibri"/>
                <a:cs typeface="Calibri"/>
              </a:rPr>
              <a:t>n</a:t>
            </a:r>
            <a:r>
              <a:rPr dirty="0" smtClean="0" sz="1500" spc="-40" b="1">
                <a:latin typeface="Calibri"/>
                <a:cs typeface="Calibri"/>
              </a:rPr>
              <a:t>t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10" b="1">
                <a:latin typeface="Calibri"/>
                <a:cs typeface="Calibri"/>
              </a:rPr>
              <a:t>r</a:t>
            </a:r>
            <a:r>
              <a:rPr dirty="0" smtClean="0" sz="1500" spc="-15" b="1">
                <a:latin typeface="Calibri"/>
                <a:cs typeface="Calibri"/>
              </a:rPr>
              <a:t>n</a:t>
            </a:r>
            <a:r>
              <a:rPr dirty="0" smtClean="0" sz="1500" spc="-15" b="1">
                <a:latin typeface="Calibri"/>
                <a:cs typeface="Calibri"/>
              </a:rPr>
              <a:t>u</a:t>
            </a:r>
            <a:r>
              <a:rPr dirty="0" smtClean="0" sz="1500" spc="-10" b="1">
                <a:latin typeface="Calibri"/>
                <a:cs typeface="Calibri"/>
              </a:rPr>
              <a:t>s</a:t>
            </a:r>
            <a:r>
              <a:rPr dirty="0" smtClean="0" sz="1500" spc="-15" b="1">
                <a:latin typeface="Calibri"/>
                <a:cs typeface="Calibri"/>
              </a:rPr>
              <a:t> </a:t>
            </a:r>
            <a:r>
              <a:rPr dirty="0" smtClean="0" sz="1500" spc="-20" b="1">
                <a:latin typeface="Calibri"/>
                <a:cs typeface="Calibri"/>
              </a:rPr>
              <a:t>f</a:t>
            </a:r>
            <a:r>
              <a:rPr dirty="0" smtClean="0" sz="1500" spc="-10" b="1">
                <a:latin typeface="Calibri"/>
                <a:cs typeface="Calibri"/>
              </a:rPr>
              <a:t>as</a:t>
            </a:r>
            <a:r>
              <a:rPr dirty="0" smtClean="0" sz="1500" spc="-5" b="1">
                <a:latin typeface="Calibri"/>
                <a:cs typeface="Calibri"/>
              </a:rPr>
              <a:t>c</a:t>
            </a:r>
            <a:r>
              <a:rPr dirty="0" smtClean="0" sz="1500" spc="-10" b="1">
                <a:latin typeface="Calibri"/>
                <a:cs typeface="Calibri"/>
              </a:rPr>
              <a:t>ia</a:t>
            </a:r>
            <a:endParaRPr sz="15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Font typeface="Arial"/>
              <a:buChar char="•"/>
            </a:pPr>
            <a:endParaRPr sz="1100"/>
          </a:p>
          <a:p>
            <a:pPr marL="354965" marR="52705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15" b="1">
                <a:latin typeface="Calibri"/>
                <a:cs typeface="Calibri"/>
              </a:rPr>
              <a:t>R</a:t>
            </a:r>
            <a:r>
              <a:rPr dirty="0" smtClean="0" sz="1500" spc="-15" b="1">
                <a:latin typeface="Calibri"/>
                <a:cs typeface="Calibri"/>
              </a:rPr>
              <a:t>u</a:t>
            </a:r>
            <a:r>
              <a:rPr dirty="0" smtClean="0" sz="1500" spc="-15" b="1">
                <a:latin typeface="Calibri"/>
                <a:cs typeface="Calibri"/>
              </a:rPr>
              <a:t>n</a:t>
            </a:r>
            <a:r>
              <a:rPr dirty="0" smtClean="0" sz="1500" spc="-10" b="1">
                <a:latin typeface="Calibri"/>
                <a:cs typeface="Calibri"/>
              </a:rPr>
              <a:t>s</a:t>
            </a:r>
            <a:r>
              <a:rPr dirty="0" smtClean="0" sz="1500" spc="-15" b="1">
                <a:latin typeface="Calibri"/>
                <a:cs typeface="Calibri"/>
              </a:rPr>
              <a:t> </a:t>
            </a:r>
            <a:r>
              <a:rPr dirty="0" smtClean="0" sz="1500" spc="-10" b="1">
                <a:latin typeface="Calibri"/>
                <a:cs typeface="Calibri"/>
              </a:rPr>
              <a:t>in</a:t>
            </a:r>
            <a:r>
              <a:rPr dirty="0" smtClean="0" sz="1500" spc="-20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t</a:t>
            </a:r>
            <a:r>
              <a:rPr dirty="0" smtClean="0" sz="1500" spc="-15" b="1">
                <a:latin typeface="Calibri"/>
                <a:cs typeface="Calibri"/>
              </a:rPr>
              <a:t>h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5" b="1">
                <a:latin typeface="Calibri"/>
                <a:cs typeface="Calibri"/>
              </a:rPr>
              <a:t> </a:t>
            </a:r>
            <a:r>
              <a:rPr dirty="0" smtClean="0" sz="1500" spc="-5" b="1">
                <a:latin typeface="Calibri"/>
                <a:cs typeface="Calibri"/>
              </a:rPr>
              <a:t>l</a:t>
            </a:r>
            <a:r>
              <a:rPr dirty="0" smtClean="0" sz="1500" spc="-20" b="1">
                <a:latin typeface="Calibri"/>
                <a:cs typeface="Calibri"/>
              </a:rPr>
              <a:t>a</a:t>
            </a:r>
            <a:r>
              <a:rPr dirty="0" smtClean="0" sz="1500" spc="-40" b="1">
                <a:latin typeface="Calibri"/>
                <a:cs typeface="Calibri"/>
              </a:rPr>
              <a:t>t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45" b="1">
                <a:latin typeface="Calibri"/>
                <a:cs typeface="Calibri"/>
              </a:rPr>
              <a:t>r</a:t>
            </a:r>
            <a:r>
              <a:rPr dirty="0" smtClean="0" sz="1500" spc="-10" b="1">
                <a:latin typeface="Calibri"/>
                <a:cs typeface="Calibri"/>
              </a:rPr>
              <a:t>al</a:t>
            </a:r>
            <a:r>
              <a:rPr dirty="0" smtClean="0" sz="1500" spc="-15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w</a:t>
            </a:r>
            <a:r>
              <a:rPr dirty="0" smtClean="0" sz="1500" spc="-5" b="1">
                <a:latin typeface="Calibri"/>
                <a:cs typeface="Calibri"/>
              </a:rPr>
              <a:t>all</a:t>
            </a:r>
            <a:r>
              <a:rPr dirty="0" smtClean="0" sz="1500" spc="-25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0" b="1">
                <a:latin typeface="Calibri"/>
                <a:cs typeface="Calibri"/>
              </a:rPr>
              <a:t>f </a:t>
            </a:r>
            <a:r>
              <a:rPr dirty="0" smtClean="0" sz="1500" spc="-15" b="1">
                <a:latin typeface="Calibri"/>
                <a:cs typeface="Calibri"/>
              </a:rPr>
              <a:t>t</a:t>
            </a:r>
            <a:r>
              <a:rPr dirty="0" smtClean="0" sz="1500" spc="-15" b="1">
                <a:latin typeface="Calibri"/>
                <a:cs typeface="Calibri"/>
              </a:rPr>
              <a:t>h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0" b="1">
                <a:latin typeface="Calibri"/>
                <a:cs typeface="Calibri"/>
              </a:rPr>
              <a:t> </a:t>
            </a:r>
            <a:r>
              <a:rPr dirty="0" smtClean="0" sz="1500" spc="-5" b="1">
                <a:latin typeface="Calibri"/>
                <a:cs typeface="Calibri"/>
              </a:rPr>
              <a:t>is</a:t>
            </a:r>
            <a:r>
              <a:rPr dirty="0" smtClean="0" sz="1500" spc="-5" b="1">
                <a:latin typeface="Calibri"/>
                <a:cs typeface="Calibri"/>
              </a:rPr>
              <a:t>c</a:t>
            </a:r>
            <a:r>
              <a:rPr dirty="0" smtClean="0" sz="1500" spc="-15" b="1">
                <a:latin typeface="Calibri"/>
                <a:cs typeface="Calibri"/>
              </a:rPr>
              <a:t>h</a:t>
            </a:r>
            <a:r>
              <a:rPr dirty="0" smtClean="0" sz="1500" spc="-5" b="1">
                <a:latin typeface="Calibri"/>
                <a:cs typeface="Calibri"/>
              </a:rPr>
              <a:t>i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20" b="1">
                <a:latin typeface="Calibri"/>
                <a:cs typeface="Calibri"/>
              </a:rPr>
              <a:t>r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5" b="1">
                <a:latin typeface="Calibri"/>
                <a:cs typeface="Calibri"/>
              </a:rPr>
              <a:t>c</a:t>
            </a:r>
            <a:r>
              <a:rPr dirty="0" smtClean="0" sz="1500" spc="-25" b="1">
                <a:latin typeface="Calibri"/>
                <a:cs typeface="Calibri"/>
              </a:rPr>
              <a:t>t</a:t>
            </a:r>
            <a:r>
              <a:rPr dirty="0" smtClean="0" sz="1500" spc="-10" b="1">
                <a:latin typeface="Calibri"/>
                <a:cs typeface="Calibri"/>
              </a:rPr>
              <a:t>al</a:t>
            </a:r>
            <a:r>
              <a:rPr dirty="0" smtClean="0" sz="1500" spc="-10" b="1">
                <a:latin typeface="Calibri"/>
                <a:cs typeface="Calibri"/>
              </a:rPr>
              <a:t> </a:t>
            </a:r>
            <a:r>
              <a:rPr dirty="0" smtClean="0" sz="1500" spc="-40" b="1">
                <a:latin typeface="Calibri"/>
                <a:cs typeface="Calibri"/>
              </a:rPr>
              <a:t> </a:t>
            </a:r>
            <a:r>
              <a:rPr dirty="0" smtClean="0" sz="1500" spc="-20" b="1">
                <a:latin typeface="Calibri"/>
                <a:cs typeface="Calibri"/>
              </a:rPr>
              <a:t>f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10" b="1">
                <a:latin typeface="Calibri"/>
                <a:cs typeface="Calibri"/>
              </a:rPr>
              <a:t>ssa</a:t>
            </a:r>
            <a:endParaRPr sz="15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9"/>
              </a:spcBef>
              <a:buFont typeface="Arial"/>
              <a:buChar char="•"/>
            </a:pPr>
            <a:endParaRPr sz="7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10" b="1">
                <a:latin typeface="Calibri"/>
                <a:cs typeface="Calibri"/>
              </a:rPr>
              <a:t>E</a:t>
            </a:r>
            <a:r>
              <a:rPr dirty="0" smtClean="0" sz="1500" spc="-15" b="1">
                <a:latin typeface="Calibri"/>
                <a:cs typeface="Calibri"/>
              </a:rPr>
              <a:t>n</a:t>
            </a:r>
            <a:r>
              <a:rPr dirty="0" smtClean="0" sz="1500" spc="-15" b="1">
                <a:latin typeface="Calibri"/>
                <a:cs typeface="Calibri"/>
              </a:rPr>
              <a:t>d</a:t>
            </a:r>
            <a:r>
              <a:rPr dirty="0" smtClean="0" sz="1500" spc="-10" b="1">
                <a:latin typeface="Calibri"/>
                <a:cs typeface="Calibri"/>
              </a:rPr>
              <a:t>s</a:t>
            </a:r>
            <a:r>
              <a:rPr dirty="0" smtClean="0" sz="1500" spc="-15" b="1">
                <a:latin typeface="Calibri"/>
                <a:cs typeface="Calibri"/>
              </a:rPr>
              <a:t> </a:t>
            </a:r>
            <a:r>
              <a:rPr dirty="0" smtClean="0" sz="1500" spc="-10" b="1">
                <a:latin typeface="Calibri"/>
                <a:cs typeface="Calibri"/>
              </a:rPr>
              <a:t>in</a:t>
            </a:r>
            <a:r>
              <a:rPr dirty="0" smtClean="0" sz="1500" spc="-20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t</a:t>
            </a:r>
            <a:r>
              <a:rPr dirty="0" smtClean="0" sz="1500" spc="-15" b="1">
                <a:latin typeface="Calibri"/>
                <a:cs typeface="Calibri"/>
              </a:rPr>
              <a:t>h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5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d</a:t>
            </a:r>
            <a:r>
              <a:rPr dirty="0" smtClean="0" sz="1500" spc="0" b="1">
                <a:latin typeface="Calibri"/>
                <a:cs typeface="Calibri"/>
              </a:rPr>
              <a:t>ee</a:t>
            </a:r>
            <a:r>
              <a:rPr dirty="0" smtClean="0" sz="1500" spc="-10" b="1">
                <a:latin typeface="Calibri"/>
                <a:cs typeface="Calibri"/>
              </a:rPr>
              <a:t>p</a:t>
            </a:r>
            <a:r>
              <a:rPr dirty="0" smtClean="0" sz="1500" spc="-30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p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10" b="1">
                <a:latin typeface="Calibri"/>
                <a:cs typeface="Calibri"/>
              </a:rPr>
              <a:t>r</a:t>
            </a:r>
            <a:r>
              <a:rPr dirty="0" smtClean="0" sz="1500" spc="-5" b="1">
                <a:latin typeface="Calibri"/>
                <a:cs typeface="Calibri"/>
              </a:rPr>
              <a:t>i</a:t>
            </a:r>
            <a:r>
              <a:rPr dirty="0" smtClean="0" sz="1500" spc="-15" b="1">
                <a:latin typeface="Calibri"/>
                <a:cs typeface="Calibri"/>
              </a:rPr>
              <a:t>n</a:t>
            </a:r>
            <a:r>
              <a:rPr dirty="0" smtClean="0" sz="1500" spc="0" b="1">
                <a:latin typeface="Calibri"/>
                <a:cs typeface="Calibri"/>
              </a:rPr>
              <a:t>e</a:t>
            </a:r>
            <a:r>
              <a:rPr dirty="0" smtClean="0" sz="1500" spc="-10" b="1">
                <a:latin typeface="Calibri"/>
                <a:cs typeface="Calibri"/>
              </a:rPr>
              <a:t>al</a:t>
            </a:r>
            <a:r>
              <a:rPr dirty="0" smtClean="0" sz="1500" spc="-25" b="1">
                <a:latin typeface="Calibri"/>
                <a:cs typeface="Calibri"/>
              </a:rPr>
              <a:t> </a:t>
            </a:r>
            <a:r>
              <a:rPr dirty="0" smtClean="0" sz="1500" spc="-15" b="1">
                <a:latin typeface="Calibri"/>
                <a:cs typeface="Calibri"/>
              </a:rPr>
              <a:t>p</a:t>
            </a:r>
            <a:r>
              <a:rPr dirty="0" smtClean="0" sz="1500" spc="-15" b="1">
                <a:latin typeface="Calibri"/>
                <a:cs typeface="Calibri"/>
              </a:rPr>
              <a:t>o</a:t>
            </a:r>
            <a:r>
              <a:rPr dirty="0" smtClean="0" sz="1500" spc="-15" b="1">
                <a:latin typeface="Calibri"/>
                <a:cs typeface="Calibri"/>
              </a:rPr>
              <a:t>u</a:t>
            </a:r>
            <a:r>
              <a:rPr dirty="0" smtClean="0" sz="1500" spc="-5" b="1">
                <a:latin typeface="Calibri"/>
                <a:cs typeface="Calibri"/>
              </a:rPr>
              <a:t>c</a:t>
            </a:r>
            <a:r>
              <a:rPr dirty="0" smtClean="0" sz="1500" spc="-10" b="1">
                <a:latin typeface="Calibri"/>
                <a:cs typeface="Calibri"/>
              </a:rPr>
              <a:t>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282" y="4235346"/>
            <a:ext cx="2967355" cy="1530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-10" b="1" u="heavy">
                <a:latin typeface="Calibri"/>
                <a:cs typeface="Calibri"/>
              </a:rPr>
              <a:t>I</a:t>
            </a:r>
            <a:r>
              <a:rPr dirty="0" smtClean="0" sz="1500" spc="-15" b="1" u="heavy">
                <a:latin typeface="Calibri"/>
                <a:cs typeface="Calibri"/>
              </a:rPr>
              <a:t>t</a:t>
            </a:r>
            <a:r>
              <a:rPr dirty="0" smtClean="0" sz="1500" spc="-10" b="1" u="heavy">
                <a:latin typeface="Calibri"/>
                <a:cs typeface="Calibri"/>
              </a:rPr>
              <a:t>s</a:t>
            </a:r>
            <a:r>
              <a:rPr dirty="0" smtClean="0" sz="1500" spc="-515" b="1" u="heavy">
                <a:latin typeface="Calibri"/>
                <a:cs typeface="Calibri"/>
              </a:rPr>
              <a:t> </a:t>
            </a:r>
            <a:r>
              <a:rPr dirty="0" smtClean="0" sz="1500" spc="-20" b="1" u="heavy">
                <a:latin typeface="Calibri"/>
                <a:cs typeface="Calibri"/>
              </a:rPr>
              <a:t>c</a:t>
            </a:r>
            <a:r>
              <a:rPr dirty="0" smtClean="0" sz="1500" spc="-15" b="1" u="heavy">
                <a:latin typeface="Calibri"/>
                <a:cs typeface="Calibri"/>
              </a:rPr>
              <a:t>o</a:t>
            </a:r>
            <a:r>
              <a:rPr dirty="0" smtClean="0" sz="1500" spc="-25" b="1" u="heavy">
                <a:latin typeface="Calibri"/>
                <a:cs typeface="Calibri"/>
              </a:rPr>
              <a:t>n</a:t>
            </a:r>
            <a:r>
              <a:rPr dirty="0" smtClean="0" sz="1500" spc="-40" b="1" u="heavy">
                <a:latin typeface="Calibri"/>
                <a:cs typeface="Calibri"/>
              </a:rPr>
              <a:t>t</a:t>
            </a:r>
            <a:r>
              <a:rPr dirty="0" smtClean="0" sz="1500" spc="0" b="1" u="heavy">
                <a:latin typeface="Calibri"/>
                <a:cs typeface="Calibri"/>
              </a:rPr>
              <a:t>e</a:t>
            </a:r>
            <a:r>
              <a:rPr dirty="0" smtClean="0" sz="1500" spc="-25" b="1" u="heavy">
                <a:latin typeface="Calibri"/>
                <a:cs typeface="Calibri"/>
              </a:rPr>
              <a:t>n</a:t>
            </a:r>
            <a:r>
              <a:rPr dirty="0" smtClean="0" sz="1500" spc="-15" b="1" u="heavy">
                <a:latin typeface="Calibri"/>
                <a:cs typeface="Calibri"/>
              </a:rPr>
              <a:t>t</a:t>
            </a:r>
            <a:r>
              <a:rPr dirty="0" smtClean="0" sz="1500" spc="-10" b="1" u="heavy"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nal</a:t>
            </a:r>
            <a:r>
              <a:rPr dirty="0" smtClean="0" sz="1500" spc="-4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pud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ndal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5">
                <a:latin typeface="Calibri"/>
                <a:cs typeface="Calibri"/>
              </a:rPr>
              <a:t>r</a:t>
            </a:r>
            <a:r>
              <a:rPr dirty="0" smtClean="0" sz="1500" spc="-10">
                <a:latin typeface="Calibri"/>
                <a:cs typeface="Calibri"/>
              </a:rPr>
              <a:t>y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nal</a:t>
            </a:r>
            <a:r>
              <a:rPr dirty="0" smtClean="0" sz="1500" spc="-4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pud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ndal</a:t>
            </a:r>
            <a:r>
              <a:rPr dirty="0" smtClean="0" sz="1500" spc="-25">
                <a:latin typeface="Calibri"/>
                <a:cs typeface="Calibri"/>
              </a:rPr>
              <a:t> 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ins</a:t>
            </a:r>
            <a:endParaRPr sz="15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Calibri"/>
                <a:cs typeface="Calibri"/>
              </a:rPr>
              <a:t>P</a:t>
            </a:r>
            <a:r>
              <a:rPr dirty="0" smtClean="0" sz="1500" spc="0">
                <a:latin typeface="Calibri"/>
                <a:cs typeface="Calibri"/>
              </a:rPr>
              <a:t>ud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ndal</a:t>
            </a:r>
            <a:r>
              <a:rPr dirty="0" smtClean="0" sz="1500" spc="-4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n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5">
                <a:latin typeface="Calibri"/>
                <a:cs typeface="Calibri"/>
              </a:rPr>
              <a:t>r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354965" marR="12700" indent="-342900">
              <a:lnSpc>
                <a:spcPct val="8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>
                <a:latin typeface="Calibri"/>
                <a:cs typeface="Calibri"/>
              </a:rPr>
              <a:t>Th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ss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ls</a:t>
            </a:r>
            <a:r>
              <a:rPr dirty="0" smtClean="0" sz="1500" spc="1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and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n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5">
                <a:latin typeface="Calibri"/>
                <a:cs typeface="Calibri"/>
              </a:rPr>
              <a:t>r</a:t>
            </a:r>
            <a:r>
              <a:rPr dirty="0" smtClean="0" sz="1500" spc="-30">
                <a:latin typeface="Calibri"/>
                <a:cs typeface="Calibri"/>
              </a:rPr>
              <a:t>v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2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oss</a:t>
            </a:r>
            <a:r>
              <a:rPr dirty="0" smtClean="0" sz="1500" spc="-1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p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0">
                <a:latin typeface="Calibri"/>
                <a:cs typeface="Calibri"/>
              </a:rPr>
              <a:t>l</a:t>
            </a:r>
            <a:r>
              <a:rPr dirty="0" smtClean="0" sz="1500" spc="-15">
                <a:latin typeface="Calibri"/>
                <a:cs typeface="Calibri"/>
              </a:rPr>
              <a:t>v</a:t>
            </a:r>
            <a:r>
              <a:rPr dirty="0" smtClean="0" sz="1500" spc="0">
                <a:latin typeface="Calibri"/>
                <a:cs typeface="Calibri"/>
              </a:rPr>
              <a:t>i</a:t>
            </a:r>
            <a:r>
              <a:rPr dirty="0" smtClean="0" sz="1500" spc="-10">
                <a:latin typeface="Calibri"/>
                <a:cs typeface="Calibri"/>
              </a:rPr>
              <a:t>c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su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-30">
                <a:latin typeface="Calibri"/>
                <a:cs typeface="Calibri"/>
              </a:rPr>
              <a:t>f</a:t>
            </a:r>
            <a:r>
              <a:rPr dirty="0" smtClean="0" sz="1500" spc="0">
                <a:latin typeface="Calibri"/>
                <a:cs typeface="Calibri"/>
              </a:rPr>
              <a:t>a</a:t>
            </a:r>
            <a:r>
              <a:rPr dirty="0" smtClean="0" sz="1500" spc="-10">
                <a:latin typeface="Calibri"/>
                <a:cs typeface="Calibri"/>
              </a:rPr>
              <a:t>ce</a:t>
            </a:r>
            <a:r>
              <a:rPr dirty="0" smtClean="0" sz="1500" spc="-20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of</a:t>
            </a:r>
            <a:r>
              <a:rPr dirty="0" smtClean="0" sz="1500" spc="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h</a:t>
            </a:r>
            <a:r>
              <a:rPr dirty="0" smtClean="0" sz="1500" spc="-10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b</a:t>
            </a:r>
            <a:r>
              <a:rPr dirty="0" smtClean="0" sz="1500" spc="-5">
                <a:latin typeface="Calibri"/>
                <a:cs typeface="Calibri"/>
              </a:rPr>
              <a:t>t</a:t>
            </a:r>
            <a:r>
              <a:rPr dirty="0" smtClean="0" sz="1500" spc="-5">
                <a:latin typeface="Calibri"/>
                <a:cs typeface="Calibri"/>
              </a:rPr>
              <a:t>u</a:t>
            </a:r>
            <a:r>
              <a:rPr dirty="0" smtClean="0" sz="1500" spc="-45">
                <a:latin typeface="Calibri"/>
                <a:cs typeface="Calibri"/>
              </a:rPr>
              <a:t>r</a:t>
            </a:r>
            <a:r>
              <a:rPr dirty="0" smtClean="0" sz="1500" spc="-15">
                <a:latin typeface="Calibri"/>
                <a:cs typeface="Calibri"/>
              </a:rPr>
              <a:t>a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0">
                <a:latin typeface="Calibri"/>
                <a:cs typeface="Calibri"/>
              </a:rPr>
              <a:t>o</a:t>
            </a:r>
            <a:r>
              <a:rPr dirty="0" smtClean="0" sz="1500" spc="-10">
                <a:latin typeface="Calibri"/>
                <a:cs typeface="Calibri"/>
              </a:rPr>
              <a:t>r</a:t>
            </a:r>
            <a:r>
              <a:rPr dirty="0" smtClean="0" sz="1500" spc="-5">
                <a:latin typeface="Calibri"/>
                <a:cs typeface="Calibri"/>
              </a:rPr>
              <a:t> </a:t>
            </a:r>
            <a:r>
              <a:rPr dirty="0" smtClean="0" sz="1500" spc="-5">
                <a:latin typeface="Calibri"/>
                <a:cs typeface="Calibri"/>
              </a:rPr>
              <a:t>i</a:t>
            </a:r>
            <a:r>
              <a:rPr dirty="0" smtClean="0" sz="1500" spc="-10">
                <a:latin typeface="Calibri"/>
                <a:cs typeface="Calibri"/>
              </a:rPr>
              <a:t>n</a:t>
            </a:r>
            <a:r>
              <a:rPr dirty="0" smtClean="0" sz="1500" spc="-20">
                <a:latin typeface="Calibri"/>
                <a:cs typeface="Calibri"/>
              </a:rPr>
              <a:t>t</a:t>
            </a:r>
            <a:r>
              <a:rPr dirty="0" smtClean="0" sz="1500" spc="-15">
                <a:latin typeface="Calibri"/>
                <a:cs typeface="Calibri"/>
              </a:rPr>
              <a:t>e</a:t>
            </a:r>
            <a:r>
              <a:rPr dirty="0" smtClean="0" sz="1500" spc="-5">
                <a:latin typeface="Calibri"/>
                <a:cs typeface="Calibri"/>
              </a:rPr>
              <a:t>r</a:t>
            </a:r>
            <a:r>
              <a:rPr dirty="0" smtClean="0" sz="1500" spc="0">
                <a:latin typeface="Calibri"/>
                <a:cs typeface="Calibri"/>
              </a:rPr>
              <a:t>nus.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9648" y="1759077"/>
            <a:ext cx="5257357" cy="4876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669" y="2087167"/>
            <a:ext cx="2880995" cy="5213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al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7263" y="997137"/>
            <a:ext cx="5184221" cy="5687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1362" y="2052077"/>
            <a:ext cx="4403725" cy="1283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0" spc="-5" b="1" i="1">
                <a:latin typeface="Calibri"/>
                <a:cs typeface="Calibri"/>
              </a:rPr>
              <a:t>T</a:t>
            </a:r>
            <a:r>
              <a:rPr dirty="0" smtClean="0" sz="8000" spc="0" b="1" i="1">
                <a:latin typeface="Calibri"/>
                <a:cs typeface="Calibri"/>
              </a:rPr>
              <a:t>hank</a:t>
            </a:r>
            <a:r>
              <a:rPr dirty="0" smtClean="0" sz="8000" spc="-15" b="1" i="1">
                <a:latin typeface="Calibri"/>
                <a:cs typeface="Calibri"/>
              </a:rPr>
              <a:t> </a:t>
            </a:r>
            <a:r>
              <a:rPr dirty="0" smtClean="0" sz="8000" spc="0" b="1" i="1">
                <a:latin typeface="Calibri"/>
                <a:cs typeface="Calibri"/>
              </a:rPr>
              <a:t>you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B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ood</a:t>
            </a:r>
            <a:r>
              <a:rPr dirty="0" smtClean="0" sz="4400" spc="-25">
                <a:latin typeface="Calibri"/>
                <a:cs typeface="Calibri"/>
              </a:rPr>
              <a:t> </a:t>
            </a:r>
            <a:r>
              <a:rPr dirty="0" smtClean="0" sz="4400" spc="5">
                <a:latin typeface="Calibri"/>
                <a:cs typeface="Calibri"/>
              </a:rPr>
              <a:t>s</a:t>
            </a:r>
            <a:r>
              <a:rPr dirty="0" smtClean="0" sz="4400" spc="0">
                <a:latin typeface="Calibri"/>
                <a:cs typeface="Calibri"/>
              </a:rPr>
              <a:t>upp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y</a:t>
            </a:r>
            <a:r>
              <a:rPr dirty="0" smtClean="0" sz="4400" spc="-15">
                <a:latin typeface="Calibri"/>
                <a:cs typeface="Calibri"/>
              </a:rPr>
              <a:t> </a:t>
            </a:r>
            <a:r>
              <a:rPr dirty="0" smtClean="0" sz="4400" spc="-100">
                <a:latin typeface="Calibri"/>
                <a:cs typeface="Calibri"/>
              </a:rPr>
              <a:t>f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20">
                <a:latin typeface="Calibri"/>
                <a:cs typeface="Calibri"/>
              </a:rPr>
              <a:t>r</a:t>
            </a:r>
            <a:r>
              <a:rPr dirty="0" smtClean="0" sz="4400" spc="-20">
                <a:latin typeface="Calibri"/>
                <a:cs typeface="Calibri"/>
              </a:rPr>
              <a:t> </a:t>
            </a:r>
            <a:r>
              <a:rPr dirty="0" smtClean="0" sz="4400" spc="5">
                <a:latin typeface="Calibri"/>
                <a:cs typeface="Calibri"/>
              </a:rPr>
              <a:t>s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g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d </a:t>
            </a:r>
            <a:r>
              <a:rPr dirty="0" smtClean="0" sz="4400" spc="-40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518" y="2140046"/>
            <a:ext cx="8152712" cy="4848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0740" y="667419"/>
            <a:ext cx="6844665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18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ym</a:t>
            </a:r>
            <a:r>
              <a:rPr dirty="0" smtClean="0" sz="4000" spc="-30">
                <a:latin typeface="Calibri"/>
                <a:cs typeface="Calibri"/>
              </a:rPr>
              <a:t>p</a:t>
            </a:r>
            <a:r>
              <a:rPr dirty="0" smtClean="0" sz="4000" spc="-25">
                <a:latin typeface="Calibri"/>
                <a:cs typeface="Calibri"/>
              </a:rPr>
              <a:t>h</a:t>
            </a:r>
            <a:r>
              <a:rPr dirty="0" smtClean="0" sz="4000" spc="-10">
                <a:latin typeface="Calibri"/>
                <a:cs typeface="Calibri"/>
              </a:rPr>
              <a:t> </a:t>
            </a:r>
            <a:r>
              <a:rPr dirty="0" smtClean="0" sz="4000" spc="-25">
                <a:latin typeface="Calibri"/>
                <a:cs typeface="Calibri"/>
              </a:rPr>
              <a:t>D</a:t>
            </a:r>
            <a:r>
              <a:rPr dirty="0" smtClean="0" sz="4000" spc="-100">
                <a:latin typeface="Calibri"/>
                <a:cs typeface="Calibri"/>
              </a:rPr>
              <a:t>r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30">
                <a:latin typeface="Calibri"/>
                <a:cs typeface="Calibri"/>
              </a:rPr>
              <a:t>n</a:t>
            </a:r>
            <a:r>
              <a:rPr dirty="0" smtClean="0" sz="4000" spc="-15">
                <a:latin typeface="Calibri"/>
                <a:cs typeface="Calibri"/>
              </a:rPr>
              <a:t>a</a:t>
            </a:r>
            <a:r>
              <a:rPr dirty="0" smtClean="0" sz="4000" spc="-55">
                <a:latin typeface="Calibri"/>
                <a:cs typeface="Calibri"/>
              </a:rPr>
              <a:t>g</a:t>
            </a:r>
            <a:r>
              <a:rPr dirty="0" smtClean="0" sz="4000" spc="-20">
                <a:latin typeface="Calibri"/>
                <a:cs typeface="Calibri"/>
              </a:rPr>
              <a:t>e</a:t>
            </a:r>
            <a:r>
              <a:rPr dirty="0" smtClean="0" sz="4000" spc="-20">
                <a:latin typeface="Calibri"/>
                <a:cs typeface="Calibri"/>
              </a:rPr>
              <a:t> </a:t>
            </a:r>
            <a:r>
              <a:rPr dirty="0" smtClean="0" sz="4000" spc="-20">
                <a:latin typeface="Calibri"/>
                <a:cs typeface="Calibri"/>
              </a:rPr>
              <a:t>of</a:t>
            </a:r>
            <a:r>
              <a:rPr dirty="0" smtClean="0" sz="4000" spc="10">
                <a:latin typeface="Calibri"/>
                <a:cs typeface="Calibri"/>
              </a:rPr>
              <a:t> </a:t>
            </a:r>
            <a:r>
              <a:rPr dirty="0" smtClean="0" sz="4000" spc="-25">
                <a:latin typeface="Calibri"/>
                <a:cs typeface="Calibri"/>
              </a:rPr>
              <a:t>s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5">
                <a:latin typeface="Calibri"/>
                <a:cs typeface="Calibri"/>
              </a:rPr>
              <a:t>gmo</a:t>
            </a:r>
            <a:r>
              <a:rPr dirty="0" smtClean="0" sz="4000" spc="-10">
                <a:latin typeface="Calibri"/>
                <a:cs typeface="Calibri"/>
              </a:rPr>
              <a:t>i</a:t>
            </a:r>
            <a:r>
              <a:rPr dirty="0" smtClean="0" sz="4000" spc="-25">
                <a:latin typeface="Calibri"/>
                <a:cs typeface="Calibri"/>
              </a:rPr>
              <a:t>d</a:t>
            </a:r>
            <a:r>
              <a:rPr dirty="0" smtClean="0" sz="4000" spc="5">
                <a:latin typeface="Calibri"/>
                <a:cs typeface="Calibri"/>
              </a:rPr>
              <a:t> </a:t>
            </a:r>
            <a:r>
              <a:rPr dirty="0" smtClean="0" sz="4000" spc="-55">
                <a:latin typeface="Calibri"/>
                <a:cs typeface="Calibri"/>
              </a:rPr>
              <a:t>c</a:t>
            </a:r>
            <a:r>
              <a:rPr dirty="0" smtClean="0" sz="4000" spc="-25">
                <a:latin typeface="Calibri"/>
                <a:cs typeface="Calibri"/>
              </a:rPr>
              <a:t>o</a:t>
            </a:r>
            <a:r>
              <a:rPr dirty="0" smtClean="0" sz="4000" spc="-10">
                <a:latin typeface="Calibri"/>
                <a:cs typeface="Calibri"/>
              </a:rPr>
              <a:t>l</a:t>
            </a:r>
            <a:r>
              <a:rPr dirty="0" smtClean="0" sz="4000" spc="-25">
                <a:latin typeface="Calibri"/>
                <a:cs typeface="Calibri"/>
              </a:rPr>
              <a:t>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9" y="2084130"/>
            <a:ext cx="7872730" cy="1496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h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es a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g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 of</a:t>
            </a:r>
            <a:r>
              <a:rPr dirty="0" smtClean="0" sz="3200" spc="-2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g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ar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es</a:t>
            </a:r>
            <a:r>
              <a:rPr dirty="0" smtClean="0" sz="3200" spc="-20">
                <a:latin typeface="Calibri"/>
                <a:cs typeface="Calibri"/>
              </a:rPr>
              <a:t> </a:t>
            </a:r>
            <a:r>
              <a:rPr dirty="0" smtClean="0" sz="3200" spc="150">
                <a:latin typeface="Segoe UI"/>
                <a:cs typeface="Segoe UI"/>
              </a:rPr>
              <a:t>�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68580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N</a:t>
            </a:r>
            <a:r>
              <a:rPr dirty="0" smtClean="0" sz="4400" spc="-20">
                <a:latin typeface="Calibri"/>
                <a:cs typeface="Calibri"/>
              </a:rPr>
              <a:t>e</a:t>
            </a:r>
            <a:r>
              <a:rPr dirty="0" smtClean="0" sz="4400" spc="15">
                <a:latin typeface="Calibri"/>
                <a:cs typeface="Calibri"/>
              </a:rPr>
              <a:t>r</a:t>
            </a:r>
            <a:r>
              <a:rPr dirty="0" smtClean="0" sz="4400" spc="-45">
                <a:latin typeface="Calibri"/>
                <a:cs typeface="Calibri"/>
              </a:rPr>
              <a:t>v</a:t>
            </a:r>
            <a:r>
              <a:rPr dirty="0" smtClean="0" sz="4400" spc="-25">
                <a:latin typeface="Calibri"/>
                <a:cs typeface="Calibri"/>
              </a:rPr>
              <a:t>e</a:t>
            </a:r>
            <a:r>
              <a:rPr dirty="0" smtClean="0" sz="4400" spc="-20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Supp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y</a:t>
            </a:r>
            <a:r>
              <a:rPr dirty="0" smtClean="0" sz="4400" spc="-1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of </a:t>
            </a:r>
            <a:r>
              <a:rPr dirty="0" smtClean="0" sz="4400" spc="5">
                <a:latin typeface="Calibri"/>
                <a:cs typeface="Calibri"/>
              </a:rPr>
              <a:t>s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g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d </a:t>
            </a:r>
            <a:r>
              <a:rPr dirty="0" smtClean="0" sz="4400" spc="-40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o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669" y="2084124"/>
            <a:ext cx="7851140" cy="2068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7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1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7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m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-1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3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r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es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om</a:t>
            </a:r>
            <a:r>
              <a:rPr dirty="0" smtClean="0" sz="3200" spc="-2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6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60">
                <a:latin typeface="Calibri"/>
                <a:cs typeface="Calibri"/>
              </a:rPr>
              <a:t>g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c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45">
                <a:latin typeface="Calibri"/>
                <a:cs typeface="Calibri"/>
              </a:rPr>
              <a:t>e</a:t>
            </a:r>
            <a:r>
              <a:rPr dirty="0" smtClean="0" sz="3200" spc="-35">
                <a:latin typeface="Calibri"/>
                <a:cs typeface="Calibri"/>
              </a:rPr>
              <a:t>x</a:t>
            </a:r>
            <a:r>
              <a:rPr dirty="0" smtClean="0" sz="3200" spc="-5">
                <a:latin typeface="Calibri"/>
                <a:cs typeface="Calibri"/>
              </a:rPr>
              <a:t>u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4965" marR="20129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 </a:t>
            </a:r>
            <a:r>
              <a:rPr dirty="0" smtClean="0" sz="3200" spc="-5" b="1">
                <a:latin typeface="Calibri"/>
                <a:cs typeface="Calibri"/>
              </a:rPr>
              <a:t>p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75" b="1">
                <a:latin typeface="Calibri"/>
                <a:cs typeface="Calibri"/>
              </a:rPr>
              <a:t>r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45" b="1">
                <a:latin typeface="Calibri"/>
                <a:cs typeface="Calibri"/>
              </a:rPr>
              <a:t>s</a:t>
            </a:r>
            <a:r>
              <a:rPr dirty="0" smtClean="0" sz="3200" spc="-5" b="1">
                <a:latin typeface="Calibri"/>
                <a:cs typeface="Calibri"/>
              </a:rPr>
              <a:t>y</a:t>
            </a:r>
            <a:r>
              <a:rPr dirty="0" smtClean="0" sz="3200" spc="-5" b="1">
                <a:latin typeface="Calibri"/>
                <a:cs typeface="Calibri"/>
              </a:rPr>
              <a:t>m</a:t>
            </a:r>
            <a:r>
              <a:rPr dirty="0" smtClean="0" sz="3200" spc="-5" b="1">
                <a:latin typeface="Calibri"/>
                <a:cs typeface="Calibri"/>
              </a:rPr>
              <a:t>p</a:t>
            </a:r>
            <a:r>
              <a:rPr dirty="0" smtClean="0" sz="3200" spc="-35" b="1">
                <a:latin typeface="Calibri"/>
                <a:cs typeface="Calibri"/>
              </a:rPr>
              <a:t>a</a:t>
            </a:r>
            <a:r>
              <a:rPr dirty="0" smtClean="0" sz="3200" spc="5" b="1">
                <a:latin typeface="Calibri"/>
                <a:cs typeface="Calibri"/>
              </a:rPr>
              <a:t>t</a:t>
            </a:r>
            <a:r>
              <a:rPr dirty="0" smtClean="0" sz="3200" spc="-5" b="1">
                <a:latin typeface="Calibri"/>
                <a:cs typeface="Calibri"/>
              </a:rPr>
              <a:t>h</a:t>
            </a:r>
            <a:r>
              <a:rPr dirty="0" smtClean="0" sz="3200" spc="-35" b="1">
                <a:latin typeface="Calibri"/>
                <a:cs typeface="Calibri"/>
              </a:rPr>
              <a:t>e</a:t>
            </a:r>
            <a:r>
              <a:rPr dirty="0" smtClean="0" sz="3200" spc="5" b="1">
                <a:latin typeface="Calibri"/>
                <a:cs typeface="Calibri"/>
              </a:rPr>
              <a:t>t</a:t>
            </a:r>
            <a:r>
              <a:rPr dirty="0" smtClean="0" sz="3200" spc="-20" b="1">
                <a:latin typeface="Calibri"/>
                <a:cs typeface="Calibri"/>
              </a:rPr>
              <a:t>i</a:t>
            </a:r>
            <a:r>
              <a:rPr dirty="0" smtClean="0" sz="3200" spc="0" b="1">
                <a:latin typeface="Calibri"/>
                <a:cs typeface="Calibri"/>
              </a:rPr>
              <a:t>c</a:t>
            </a:r>
            <a:r>
              <a:rPr dirty="0" smtClean="0" sz="3200" spc="-50" b="1">
                <a:latin typeface="Calibri"/>
                <a:cs typeface="Calibri"/>
              </a:rPr>
              <a:t> </a:t>
            </a:r>
            <a:r>
              <a:rPr dirty="0" smtClean="0" sz="3200" spc="5" b="1">
                <a:latin typeface="Calibri"/>
                <a:cs typeface="Calibri"/>
              </a:rPr>
              <a:t>s</a:t>
            </a:r>
            <a:r>
              <a:rPr dirty="0" smtClean="0" sz="3200" spc="-5" b="1">
                <a:latin typeface="Calibri"/>
                <a:cs typeface="Calibri"/>
              </a:rPr>
              <a:t>u</a:t>
            </a:r>
            <a:r>
              <a:rPr dirty="0" smtClean="0" sz="3200" spc="-5" b="1">
                <a:latin typeface="Calibri"/>
                <a:cs typeface="Calibri"/>
              </a:rPr>
              <a:t>p</a:t>
            </a:r>
            <a:r>
              <a:rPr dirty="0" smtClean="0" sz="3200" spc="-5" b="1">
                <a:latin typeface="Calibri"/>
                <a:cs typeface="Calibri"/>
              </a:rPr>
              <a:t>p</a:t>
            </a:r>
            <a:r>
              <a:rPr dirty="0" smtClean="0" sz="3200" spc="-5" b="1">
                <a:latin typeface="Calibri"/>
                <a:cs typeface="Calibri"/>
              </a:rPr>
              <a:t>l</a:t>
            </a:r>
            <a:r>
              <a:rPr dirty="0" smtClean="0" sz="3200" spc="0" b="1">
                <a:latin typeface="Calibri"/>
                <a:cs typeface="Calibri"/>
              </a:rPr>
              <a:t>y</a:t>
            </a:r>
            <a:r>
              <a:rPr dirty="0" smtClean="0" sz="3200" spc="-35" b="1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s </a:t>
            </a:r>
            <a:r>
              <a:rPr dirty="0" smtClean="0" sz="3200" spc="-5">
                <a:latin typeface="Calibri"/>
                <a:cs typeface="Calibri"/>
              </a:rPr>
              <a:t>d</a:t>
            </a:r>
            <a:r>
              <a:rPr dirty="0" smtClean="0" sz="3200" spc="0">
                <a:latin typeface="Calibri"/>
                <a:cs typeface="Calibri"/>
              </a:rPr>
              <a:t>er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v</a:t>
            </a:r>
            <a:r>
              <a:rPr dirty="0" smtClean="0" sz="3200" spc="0">
                <a:latin typeface="Calibri"/>
                <a:cs typeface="Calibri"/>
              </a:rPr>
              <a:t>ed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om</a:t>
            </a:r>
            <a:r>
              <a:rPr dirty="0" smtClean="0" sz="3200" spc="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h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p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-5" b="1">
                <a:latin typeface="Calibri"/>
                <a:cs typeface="Calibri"/>
              </a:rPr>
              <a:t>l</a:t>
            </a:r>
            <a:r>
              <a:rPr dirty="0" smtClean="0" sz="3200" spc="-5" b="1">
                <a:latin typeface="Calibri"/>
                <a:cs typeface="Calibri"/>
              </a:rPr>
              <a:t>v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0" b="1">
                <a:latin typeface="Calibri"/>
                <a:cs typeface="Calibri"/>
              </a:rPr>
              <a:t>c</a:t>
            </a:r>
            <a:r>
              <a:rPr dirty="0" smtClean="0" sz="3200" spc="-15" b="1">
                <a:latin typeface="Calibri"/>
                <a:cs typeface="Calibri"/>
              </a:rPr>
              <a:t> </a:t>
            </a:r>
            <a:r>
              <a:rPr dirty="0" smtClean="0" sz="3200" spc="5" b="1">
                <a:latin typeface="Calibri"/>
                <a:cs typeface="Calibri"/>
              </a:rPr>
              <a:t>s</a:t>
            </a:r>
            <a:r>
              <a:rPr dirty="0" smtClean="0" sz="3200" spc="-5" b="1">
                <a:latin typeface="Calibri"/>
                <a:cs typeface="Calibri"/>
              </a:rPr>
              <a:t>p</a:t>
            </a:r>
            <a:r>
              <a:rPr dirty="0" smtClean="0" sz="3200" spc="-5" b="1">
                <a:latin typeface="Calibri"/>
                <a:cs typeface="Calibri"/>
              </a:rPr>
              <a:t>l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-5" b="1">
                <a:latin typeface="Calibri"/>
                <a:cs typeface="Calibri"/>
              </a:rPr>
              <a:t>n</a:t>
            </a:r>
            <a:r>
              <a:rPr dirty="0" smtClean="0" sz="3200" spc="0" b="1">
                <a:latin typeface="Calibri"/>
                <a:cs typeface="Calibri"/>
              </a:rPr>
              <a:t>c</a:t>
            </a:r>
            <a:r>
              <a:rPr dirty="0" smtClean="0" sz="3200" spc="-5" b="1">
                <a:latin typeface="Calibri"/>
                <a:cs typeface="Calibri"/>
              </a:rPr>
              <a:t>h</a:t>
            </a:r>
            <a:r>
              <a:rPr dirty="0" smtClean="0" sz="3200" spc="-5" b="1">
                <a:latin typeface="Calibri"/>
                <a:cs typeface="Calibri"/>
              </a:rPr>
              <a:t>n</a:t>
            </a:r>
            <a:r>
              <a:rPr dirty="0" smtClean="0" sz="3200" spc="-5" b="1">
                <a:latin typeface="Calibri"/>
                <a:cs typeface="Calibri"/>
              </a:rPr>
              <a:t>i</a:t>
            </a:r>
            <a:r>
              <a:rPr dirty="0" smtClean="0" sz="3200" spc="0" b="1">
                <a:latin typeface="Calibri"/>
                <a:cs typeface="Calibri"/>
              </a:rPr>
              <a:t>c</a:t>
            </a:r>
            <a:r>
              <a:rPr dirty="0" smtClean="0" sz="3200" spc="-60" b="1">
                <a:latin typeface="Calibri"/>
                <a:cs typeface="Calibri"/>
              </a:rPr>
              <a:t> </a:t>
            </a:r>
            <a:r>
              <a:rPr dirty="0" smtClean="0" sz="3200" spc="-5" b="1">
                <a:latin typeface="Calibri"/>
                <a:cs typeface="Calibri"/>
              </a:rPr>
              <a:t>n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20" b="1">
                <a:latin typeface="Calibri"/>
                <a:cs typeface="Calibri"/>
              </a:rPr>
              <a:t>r</a:t>
            </a:r>
            <a:r>
              <a:rPr dirty="0" smtClean="0" sz="3200" spc="-30" b="1">
                <a:latin typeface="Calibri"/>
                <a:cs typeface="Calibri"/>
              </a:rPr>
              <a:t>v</a:t>
            </a:r>
            <a:r>
              <a:rPr dirty="0" smtClean="0" sz="3200" spc="-10" b="1">
                <a:latin typeface="Calibri"/>
                <a:cs typeface="Calibri"/>
              </a:rPr>
              <a:t>e</a:t>
            </a:r>
            <a:r>
              <a:rPr dirty="0" smtClean="0" sz="3200" spc="0" b="1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Khalid</dc:creator>
  <dc:title>Microsoft PowerPoint - Rectum and anal canal.pptx</dc:title>
  <dcterms:created xsi:type="dcterms:W3CDTF">2015-04-05T21:31:35Z</dcterms:created>
  <dcterms:modified xsi:type="dcterms:W3CDTF">2015-04-05T21:31:35Z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2012-05-01T00:00:00Z</vt:filetime>
  </property>
  <property fmtid="{D5CDD505-2E9C-101B-9397-08002B2CF9AE}" pid="3" name="LastSaved">
    <vt:filetime>2015-04-05T00:00:00Z</vt:filetime>
  </property>
</Properties>
</file>