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Parasitology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32947" y="-1130567"/>
            <a:ext cx="6878108" cy="91440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32947" y="-1130567"/>
            <a:ext cx="6878108" cy="91440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31755" y="-1131760"/>
            <a:ext cx="6880491" cy="91440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Parasitology Lab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Parasitology Lab</dc:title>
  <dc:creator>Hasan</dc:creator>
  <cp:lastModifiedBy>Hasan</cp:lastModifiedBy>
  <cp:revision>1</cp:revision>
  <dcterms:created xsi:type="dcterms:W3CDTF">2006-08-16T00:00:00Z</dcterms:created>
  <dcterms:modified xsi:type="dcterms:W3CDTF">2015-05-01T14:27:12Z</dcterms:modified>
</cp:coreProperties>
</file>