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828" r:id="rId9"/>
    <p:sldMasterId id="2147483864" r:id="rId10"/>
    <p:sldMasterId id="2147483876" r:id="rId11"/>
    <p:sldMasterId id="2147483888" r:id="rId12"/>
  </p:sldMasterIdLst>
  <p:sldIdLst>
    <p:sldId id="284" r:id="rId13"/>
    <p:sldId id="289" r:id="rId14"/>
    <p:sldId id="301" r:id="rId15"/>
    <p:sldId id="258" r:id="rId16"/>
    <p:sldId id="259" r:id="rId17"/>
    <p:sldId id="260" r:id="rId18"/>
    <p:sldId id="261" r:id="rId19"/>
    <p:sldId id="303" r:id="rId20"/>
    <p:sldId id="262" r:id="rId21"/>
    <p:sldId id="263" r:id="rId22"/>
    <p:sldId id="264" r:id="rId23"/>
    <p:sldId id="265" r:id="rId24"/>
    <p:sldId id="304" r:id="rId25"/>
    <p:sldId id="266" r:id="rId26"/>
    <p:sldId id="267" r:id="rId27"/>
    <p:sldId id="285" r:id="rId28"/>
    <p:sldId id="286" r:id="rId29"/>
    <p:sldId id="268" r:id="rId30"/>
    <p:sldId id="269" r:id="rId31"/>
    <p:sldId id="293" r:id="rId32"/>
    <p:sldId id="270" r:id="rId33"/>
    <p:sldId id="290" r:id="rId34"/>
    <p:sldId id="305" r:id="rId35"/>
    <p:sldId id="271" r:id="rId36"/>
    <p:sldId id="291" r:id="rId37"/>
    <p:sldId id="272" r:id="rId38"/>
    <p:sldId id="307" r:id="rId39"/>
    <p:sldId id="273" r:id="rId40"/>
    <p:sldId id="292" r:id="rId41"/>
    <p:sldId id="31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366" y="252"/>
      </p:cViewPr>
      <p:guideLst>
        <p:guide orient="horz" pos="2160"/>
        <p:guide pos="2880"/>
      </p:guideLst>
    </p:cSldViewPr>
  </p:slideViewPr>
  <p:notesTextViewPr>
    <p:cViewPr>
      <p:scale>
        <a:sx n="1" d="1"/>
        <a:sy n="1" d="1"/>
      </p:scale>
      <p:origin x="0" y="0"/>
    </p:cViewPr>
  </p:notesTextViewPr>
  <p:sorterViewPr>
    <p:cViewPr>
      <p:scale>
        <a:sx n="62" d="100"/>
        <a:sy n="62" d="100"/>
      </p:scale>
      <p:origin x="0" y="201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sp>
        <p:nvSpPr>
          <p:cNvPr id="11879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11879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A22640C-FF40-4364-A403-4F3B1AF25CD6}" type="slidenum">
              <a:rPr lang="en-US">
                <a:solidFill>
                  <a:srgbClr val="1C1C1C"/>
                </a:solidFill>
              </a:rPr>
              <a:pPr>
                <a:defRPr/>
              </a:pPr>
              <a:t>‹#›</a:t>
            </a:fld>
            <a:endParaRPr lang="en-US">
              <a:solidFill>
                <a:srgbClr val="1C1C1C"/>
              </a:solidFill>
            </a:endParaRPr>
          </a:p>
        </p:txBody>
      </p:sp>
    </p:spTree>
    <p:extLst>
      <p:ext uri="{BB962C8B-B14F-4D97-AF65-F5344CB8AC3E}">
        <p14:creationId xmlns:p14="http://schemas.microsoft.com/office/powerpoint/2010/main" val="65552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F72A2A6-74BB-45AB-9991-CB456B08F9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38465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grpSp>
      <p:sp>
        <p:nvSpPr>
          <p:cNvPr id="118796" name="Rectangle 12"/>
          <p:cNvSpPr>
            <a:spLocks noGrp="1" noChangeArrowheads="1"/>
          </p:cNvSpPr>
          <p:nvPr>
            <p:ph type="ctrTitle"/>
          </p:nvPr>
        </p:nvSpPr>
        <p:spPr>
          <a:xfrm>
            <a:off x="990600" y="1676400"/>
            <a:ext cx="7772400" cy="1462088"/>
          </a:xfrm>
        </p:spPr>
        <p:txBody>
          <a:bodyPr/>
          <a:lstStyle>
            <a:lvl1pPr>
              <a:defRPr/>
            </a:lvl1pPr>
          </a:lstStyle>
          <a:p>
            <a:pPr lvl="0"/>
            <a:r>
              <a:rPr lang="en-US" altLang="en-US" noProof="0" smtClean="0"/>
              <a:t>Click to edit Master title style</a:t>
            </a:r>
          </a:p>
        </p:txBody>
      </p:sp>
      <p:sp>
        <p:nvSpPr>
          <p:cNvPr id="11879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0D650B15-91DF-4206-B339-1DFFD8681546}" type="slidenum">
              <a:rPr lang="en-US" altLang="en-US">
                <a:solidFill>
                  <a:srgbClr val="1C1C1C"/>
                </a:solidFill>
              </a:rPr>
              <a:pPr>
                <a:defRPr/>
              </a:pPr>
              <a:t>‹#›</a:t>
            </a:fld>
            <a:endParaRPr lang="en-US" altLang="en-US">
              <a:solidFill>
                <a:srgbClr val="1C1C1C"/>
              </a:solidFill>
            </a:endParaRPr>
          </a:p>
        </p:txBody>
      </p:sp>
    </p:spTree>
    <p:extLst>
      <p:ext uri="{BB962C8B-B14F-4D97-AF65-F5344CB8AC3E}">
        <p14:creationId xmlns:p14="http://schemas.microsoft.com/office/powerpoint/2010/main" val="21207424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499AC6F-70BB-42B7-AF7E-D6B14FC0E2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731920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5A1CEFA-6673-4A0C-BB3B-65FD93EF51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954955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F8D233F8-2D84-4DD7-B665-988E08C265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859060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1CB5C9C1-A4ED-411A-BF8B-BC587FC5048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420967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697D151B-7FA6-40E2-B4F2-6907177C7C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766854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1CB890EE-69F2-4405-8B3E-E41BDFCEE08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419421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DA56F276-13FD-4918-8572-6988004FE2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10812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067D6832-A402-4778-BFB2-918FD06B2D1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582115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D42F609-EF7D-4759-929D-9F46A8E9335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0006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633457A-03E1-4BF0-820B-8BB36564FB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19075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0877FA8-9AD6-43C9-95AF-96B58FC49F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510920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grpSp>
      <p:sp>
        <p:nvSpPr>
          <p:cNvPr id="118796" name="Rectangle 12"/>
          <p:cNvSpPr>
            <a:spLocks noGrp="1" noChangeArrowheads="1"/>
          </p:cNvSpPr>
          <p:nvPr>
            <p:ph type="ctrTitle"/>
          </p:nvPr>
        </p:nvSpPr>
        <p:spPr>
          <a:xfrm>
            <a:off x="990600" y="1676400"/>
            <a:ext cx="7772400" cy="1462088"/>
          </a:xfrm>
        </p:spPr>
        <p:txBody>
          <a:bodyPr/>
          <a:lstStyle>
            <a:lvl1pPr>
              <a:defRPr/>
            </a:lvl1pPr>
          </a:lstStyle>
          <a:p>
            <a:pPr lvl="0"/>
            <a:r>
              <a:rPr lang="en-US" altLang="en-US" noProof="0" smtClean="0"/>
              <a:t>Click to edit Master title style</a:t>
            </a:r>
          </a:p>
        </p:txBody>
      </p:sp>
      <p:sp>
        <p:nvSpPr>
          <p:cNvPr id="11879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0D650B15-91DF-4206-B339-1DFFD8681546}" type="slidenum">
              <a:rPr lang="en-US" altLang="en-US">
                <a:solidFill>
                  <a:srgbClr val="1C1C1C"/>
                </a:solidFill>
              </a:rPr>
              <a:pPr>
                <a:defRPr/>
              </a:pPr>
              <a:t>‹#›</a:t>
            </a:fld>
            <a:endParaRPr lang="en-US" altLang="en-US">
              <a:solidFill>
                <a:srgbClr val="1C1C1C"/>
              </a:solidFill>
            </a:endParaRPr>
          </a:p>
        </p:txBody>
      </p:sp>
    </p:spTree>
    <p:extLst>
      <p:ext uri="{BB962C8B-B14F-4D97-AF65-F5344CB8AC3E}">
        <p14:creationId xmlns:p14="http://schemas.microsoft.com/office/powerpoint/2010/main" val="13976959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499AC6F-70BB-42B7-AF7E-D6B14FC0E2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90480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5A1CEFA-6673-4A0C-BB3B-65FD93EF51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383153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F8D233F8-2D84-4DD7-B665-988E08C265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049545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1CB5C9C1-A4ED-411A-BF8B-BC587FC5048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888329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697D151B-7FA6-40E2-B4F2-6907177C7C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598126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1CB890EE-69F2-4405-8B3E-E41BDFCEE08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910113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DA56F276-13FD-4918-8572-6988004FE2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107815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067D6832-A402-4778-BFB2-918FD06B2D1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16787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sp>
        <p:nvSpPr>
          <p:cNvPr id="11879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11879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A22640C-FF40-4364-A403-4F3B1AF25CD6}" type="slidenum">
              <a:rPr lang="en-US">
                <a:solidFill>
                  <a:srgbClr val="1C1C1C"/>
                </a:solidFill>
              </a:rPr>
              <a:pPr>
                <a:defRPr/>
              </a:pPr>
              <a:t>‹#›</a:t>
            </a:fld>
            <a:endParaRPr lang="en-US">
              <a:solidFill>
                <a:srgbClr val="1C1C1C"/>
              </a:solidFill>
            </a:endParaRPr>
          </a:p>
        </p:txBody>
      </p:sp>
    </p:spTree>
    <p:extLst>
      <p:ext uri="{BB962C8B-B14F-4D97-AF65-F5344CB8AC3E}">
        <p14:creationId xmlns:p14="http://schemas.microsoft.com/office/powerpoint/2010/main" val="2713577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D42F609-EF7D-4759-929D-9F46A8E9335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642017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0877FA8-9AD6-43C9-95AF-96B58FC49F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562438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grpSp>
      <p:sp>
        <p:nvSpPr>
          <p:cNvPr id="118796" name="Rectangle 12"/>
          <p:cNvSpPr>
            <a:spLocks noGrp="1" noChangeArrowheads="1"/>
          </p:cNvSpPr>
          <p:nvPr>
            <p:ph type="ctrTitle"/>
          </p:nvPr>
        </p:nvSpPr>
        <p:spPr>
          <a:xfrm>
            <a:off x="990600" y="1676400"/>
            <a:ext cx="7772400" cy="1462088"/>
          </a:xfrm>
        </p:spPr>
        <p:txBody>
          <a:bodyPr/>
          <a:lstStyle>
            <a:lvl1pPr>
              <a:defRPr/>
            </a:lvl1pPr>
          </a:lstStyle>
          <a:p>
            <a:pPr lvl="0"/>
            <a:r>
              <a:rPr lang="en-US" altLang="en-US" noProof="0" smtClean="0"/>
              <a:t>Click to edit Master title style</a:t>
            </a:r>
          </a:p>
        </p:txBody>
      </p:sp>
      <p:sp>
        <p:nvSpPr>
          <p:cNvPr id="11879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0D650B15-91DF-4206-B339-1DFFD8681546}" type="slidenum">
              <a:rPr lang="en-US" altLang="en-US">
                <a:solidFill>
                  <a:srgbClr val="1C1C1C"/>
                </a:solidFill>
              </a:rPr>
              <a:pPr>
                <a:defRPr/>
              </a:pPr>
              <a:t>‹#›</a:t>
            </a:fld>
            <a:endParaRPr lang="en-US" altLang="en-US">
              <a:solidFill>
                <a:srgbClr val="1C1C1C"/>
              </a:solidFill>
            </a:endParaRPr>
          </a:p>
        </p:txBody>
      </p:sp>
    </p:spTree>
    <p:extLst>
      <p:ext uri="{BB962C8B-B14F-4D97-AF65-F5344CB8AC3E}">
        <p14:creationId xmlns:p14="http://schemas.microsoft.com/office/powerpoint/2010/main" val="4120310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499AC6F-70BB-42B7-AF7E-D6B14FC0E2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48922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5A1CEFA-6673-4A0C-BB3B-65FD93EF51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655214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F8D233F8-2D84-4DD7-B665-988E08C265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53650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1CB5C9C1-A4ED-411A-BF8B-BC587FC5048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5357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697D151B-7FA6-40E2-B4F2-6907177C7C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081560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1CB890EE-69F2-4405-8B3E-E41BDFCEE08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7986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DA56F276-13FD-4918-8572-6988004FE2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07553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04D8922-F5E6-467E-B125-2342CE57D4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79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067D6832-A402-4778-BFB2-918FD06B2D1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431150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D42F609-EF7D-4759-929D-9F46A8E9335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23141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0877FA8-9AD6-43C9-95AF-96B58FC49F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82520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ED5BB69-C533-4C53-8FB2-9FEEFCEF4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9428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CE5AFF69-327A-4A12-AA88-BCD77FA7D8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2454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9F794C1F-7EAB-44F5-8938-5D9FC5E01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4391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8A71E2D5-F2C1-46C6-9C69-76774D0D0F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2573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27658465-77FC-4197-8DE8-5F5D50FFDB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9570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195ACC3A-C39F-4D90-B2FB-F0E8EC0F1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859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04D8922-F5E6-467E-B125-2342CE57D4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844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EFA06921-5D38-4EE6-8112-0438F235FA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8445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F72A2A6-74BB-45AB-9991-CB456B08F9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2727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633457A-03E1-4BF0-820B-8BB36564FB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9141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sp>
        <p:nvSpPr>
          <p:cNvPr id="11879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11879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A22640C-FF40-4364-A403-4F3B1AF25CD6}" type="slidenum">
              <a:rPr lang="en-US">
                <a:solidFill>
                  <a:srgbClr val="1C1C1C"/>
                </a:solidFill>
              </a:rPr>
              <a:pPr>
                <a:defRPr/>
              </a:pPr>
              <a:t>‹#›</a:t>
            </a:fld>
            <a:endParaRPr lang="en-US">
              <a:solidFill>
                <a:srgbClr val="1C1C1C"/>
              </a:solidFill>
            </a:endParaRPr>
          </a:p>
        </p:txBody>
      </p:sp>
    </p:spTree>
    <p:extLst>
      <p:ext uri="{BB962C8B-B14F-4D97-AF65-F5344CB8AC3E}">
        <p14:creationId xmlns:p14="http://schemas.microsoft.com/office/powerpoint/2010/main" val="1234013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04D8922-F5E6-467E-B125-2342CE57D4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7949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ED5BB69-C533-4C53-8FB2-9FEEFCEF4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4838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CE5AFF69-327A-4A12-AA88-BCD77FA7D8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0936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9F794C1F-7EAB-44F5-8938-5D9FC5E01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6807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8A71E2D5-F2C1-46C6-9C69-76774D0D0F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3744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27658465-77FC-4197-8DE8-5F5D50FFDB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683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ED5BB69-C533-4C53-8FB2-9FEEFCEF4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1355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195ACC3A-C39F-4D90-B2FB-F0E8EC0F1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8747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EFA06921-5D38-4EE6-8112-0438F235FA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7215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F72A2A6-74BB-45AB-9991-CB456B08F9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3413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633457A-03E1-4BF0-820B-8BB36564FB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9597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sp>
        <p:nvSpPr>
          <p:cNvPr id="11879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11879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A22640C-FF40-4364-A403-4F3B1AF25CD6}" type="slidenum">
              <a:rPr lang="en-US">
                <a:solidFill>
                  <a:srgbClr val="1C1C1C"/>
                </a:solidFill>
              </a:rPr>
              <a:pPr>
                <a:defRPr/>
              </a:pPr>
              <a:t>‹#›</a:t>
            </a:fld>
            <a:endParaRPr lang="en-US">
              <a:solidFill>
                <a:srgbClr val="1C1C1C"/>
              </a:solidFill>
            </a:endParaRPr>
          </a:p>
        </p:txBody>
      </p:sp>
    </p:spTree>
    <p:extLst>
      <p:ext uri="{BB962C8B-B14F-4D97-AF65-F5344CB8AC3E}">
        <p14:creationId xmlns:p14="http://schemas.microsoft.com/office/powerpoint/2010/main" val="1257626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04D8922-F5E6-467E-B125-2342CE57D4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883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ED5BB69-C533-4C53-8FB2-9FEEFCEF4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8317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CE5AFF69-327A-4A12-AA88-BCD77FA7D8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061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9F794C1F-7EAB-44F5-8938-5D9FC5E01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0038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8A71E2D5-F2C1-46C6-9C69-76774D0D0F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870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CE5AFF69-327A-4A12-AA88-BCD77FA7D8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87220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27658465-77FC-4197-8DE8-5F5D50FFDB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992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195ACC3A-C39F-4D90-B2FB-F0E8EC0F1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2787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EFA06921-5D38-4EE6-8112-0438F235FA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6390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F72A2A6-74BB-45AB-9991-CB456B08F9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27804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633457A-03E1-4BF0-820B-8BB36564FB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31687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sp>
        <p:nvSpPr>
          <p:cNvPr id="11879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11879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A22640C-FF40-4364-A403-4F3B1AF25CD6}" type="slidenum">
              <a:rPr lang="en-US">
                <a:solidFill>
                  <a:srgbClr val="1C1C1C"/>
                </a:solidFill>
              </a:rPr>
              <a:pPr>
                <a:defRPr/>
              </a:pPr>
              <a:t>‹#›</a:t>
            </a:fld>
            <a:endParaRPr lang="en-US">
              <a:solidFill>
                <a:srgbClr val="1C1C1C"/>
              </a:solidFill>
            </a:endParaRPr>
          </a:p>
        </p:txBody>
      </p:sp>
    </p:spTree>
    <p:extLst>
      <p:ext uri="{BB962C8B-B14F-4D97-AF65-F5344CB8AC3E}">
        <p14:creationId xmlns:p14="http://schemas.microsoft.com/office/powerpoint/2010/main" val="39683622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04D8922-F5E6-467E-B125-2342CE57D4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4134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ED5BB69-C533-4C53-8FB2-9FEEFCEF4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18113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CE5AFF69-327A-4A12-AA88-BCD77FA7D8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2566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9F794C1F-7EAB-44F5-8938-5D9FC5E01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424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9F794C1F-7EAB-44F5-8938-5D9FC5E01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162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8A71E2D5-F2C1-46C6-9C69-76774D0D0F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94846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27658465-77FC-4197-8DE8-5F5D50FFDB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41951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195ACC3A-C39F-4D90-B2FB-F0E8EC0F1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24714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EFA06921-5D38-4EE6-8112-0438F235FA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64988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F72A2A6-74BB-45AB-9991-CB456B08F9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63563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633457A-03E1-4BF0-820B-8BB36564FB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0288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sp>
        <p:nvSpPr>
          <p:cNvPr id="11879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11879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A22640C-FF40-4364-A403-4F3B1AF25CD6}" type="slidenum">
              <a:rPr lang="en-US">
                <a:solidFill>
                  <a:srgbClr val="1C1C1C"/>
                </a:solidFill>
              </a:rPr>
              <a:pPr>
                <a:defRPr/>
              </a:pPr>
              <a:t>‹#›</a:t>
            </a:fld>
            <a:endParaRPr lang="en-US">
              <a:solidFill>
                <a:srgbClr val="1C1C1C"/>
              </a:solidFill>
            </a:endParaRPr>
          </a:p>
        </p:txBody>
      </p:sp>
    </p:spTree>
    <p:extLst>
      <p:ext uri="{BB962C8B-B14F-4D97-AF65-F5344CB8AC3E}">
        <p14:creationId xmlns:p14="http://schemas.microsoft.com/office/powerpoint/2010/main" val="14755535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04D8922-F5E6-467E-B125-2342CE57D4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8991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ED5BB69-C533-4C53-8FB2-9FEEFCEF4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29526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CE5AFF69-327A-4A12-AA88-BCD77FA7D8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1834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8A71E2D5-F2C1-46C6-9C69-76774D0D0F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27010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9F794C1F-7EAB-44F5-8938-5D9FC5E01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55304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8A71E2D5-F2C1-46C6-9C69-76774D0D0F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54796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27658465-77FC-4197-8DE8-5F5D50FFDB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42445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195ACC3A-C39F-4D90-B2FB-F0E8EC0F1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40869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EFA06921-5D38-4EE6-8112-0438F235FA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14168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F72A2A6-74BB-45AB-9991-CB456B08F9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88872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633457A-03E1-4BF0-820B-8BB36564FB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45393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sp>
        <p:nvSpPr>
          <p:cNvPr id="11879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11879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A22640C-FF40-4364-A403-4F3B1AF25CD6}" type="slidenum">
              <a:rPr lang="en-US">
                <a:solidFill>
                  <a:srgbClr val="1C1C1C"/>
                </a:solidFill>
              </a:rPr>
              <a:pPr>
                <a:defRPr/>
              </a:pPr>
              <a:t>‹#›</a:t>
            </a:fld>
            <a:endParaRPr lang="en-US">
              <a:solidFill>
                <a:srgbClr val="1C1C1C"/>
              </a:solidFill>
            </a:endParaRPr>
          </a:p>
        </p:txBody>
      </p:sp>
    </p:spTree>
    <p:extLst>
      <p:ext uri="{BB962C8B-B14F-4D97-AF65-F5344CB8AC3E}">
        <p14:creationId xmlns:p14="http://schemas.microsoft.com/office/powerpoint/2010/main" val="30023096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04D8922-F5E6-467E-B125-2342CE57D4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65502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ED5BB69-C533-4C53-8FB2-9FEEFCEF4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938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27658465-77FC-4197-8DE8-5F5D50FFDB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23548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CE5AFF69-327A-4A12-AA88-BCD77FA7D8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83859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9F794C1F-7EAB-44F5-8938-5D9FC5E01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12970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8A71E2D5-F2C1-46C6-9C69-76774D0D0F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03036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27658465-77FC-4197-8DE8-5F5D50FFDB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10452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195ACC3A-C39F-4D90-B2FB-F0E8EC0F1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37789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EFA06921-5D38-4EE6-8112-0438F235FA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02558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F72A2A6-74BB-45AB-9991-CB456B08F9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02105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633457A-03E1-4BF0-820B-8BB36564FB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4968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sp>
        <p:nvSpPr>
          <p:cNvPr id="11879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11879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A22640C-FF40-4364-A403-4F3B1AF25CD6}" type="slidenum">
              <a:rPr lang="en-US">
                <a:solidFill>
                  <a:srgbClr val="1C1C1C"/>
                </a:solidFill>
              </a:rPr>
              <a:pPr>
                <a:defRPr/>
              </a:pPr>
              <a:t>‹#›</a:t>
            </a:fld>
            <a:endParaRPr lang="en-US">
              <a:solidFill>
                <a:srgbClr val="1C1C1C"/>
              </a:solidFill>
            </a:endParaRPr>
          </a:p>
        </p:txBody>
      </p:sp>
    </p:spTree>
    <p:extLst>
      <p:ext uri="{BB962C8B-B14F-4D97-AF65-F5344CB8AC3E}">
        <p14:creationId xmlns:p14="http://schemas.microsoft.com/office/powerpoint/2010/main" val="16213611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04D8922-F5E6-467E-B125-2342CE57D4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92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195ACC3A-C39F-4D90-B2FB-F0E8EC0F1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8669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ED5BB69-C533-4C53-8FB2-9FEEFCEF4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23387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CE5AFF69-327A-4A12-AA88-BCD77FA7D8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1657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9F794C1F-7EAB-44F5-8938-5D9FC5E01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72218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8A71E2D5-F2C1-46C6-9C69-76774D0D0F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56614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27658465-77FC-4197-8DE8-5F5D50FFDB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23269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195ACC3A-C39F-4D90-B2FB-F0E8EC0F1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61974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EFA06921-5D38-4EE6-8112-0438F235FA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97845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F72A2A6-74BB-45AB-9991-CB456B08F9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90203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633457A-03E1-4BF0-820B-8BB36564FB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4264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E4D8EF-0C39-4755-A902-FC9D9F63DBC4}" type="datetimeFigureOut">
              <a:rPr lang="en-US">
                <a:solidFill>
                  <a:prstClr val="black">
                    <a:tint val="75000"/>
                  </a:prstClr>
                </a:solidFill>
              </a:rPr>
              <a:pPr>
                <a:defRPr/>
              </a:pPr>
              <a:t>11/30/2016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1C430B-43B8-4970-B775-D823B58575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550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EFA06921-5D38-4EE6-8112-0438F235FA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73546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740F44-A0B5-4743-BE4A-6F0729B77E0E}" type="datetimeFigureOut">
              <a:rPr lang="en-US">
                <a:solidFill>
                  <a:prstClr val="black">
                    <a:tint val="75000"/>
                  </a:prstClr>
                </a:solidFill>
              </a:rPr>
              <a:pPr>
                <a:defRPr/>
              </a:pPr>
              <a:t>11/30/2016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ED6143-EE35-4D97-AB03-B4ED579BBF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06565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CB4BE4-A6D2-43A2-A3DC-7D2F95A50CFB}" type="datetimeFigureOut">
              <a:rPr lang="en-US">
                <a:solidFill>
                  <a:prstClr val="black">
                    <a:tint val="75000"/>
                  </a:prstClr>
                </a:solidFill>
              </a:rPr>
              <a:pPr>
                <a:defRPr/>
              </a:pPr>
              <a:t>11/30/2016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F9FB80E-EDD7-4924-88C6-2F9F704D0B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83325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87041A9-8A9A-4A4B-A59E-01B2E3BB7062}" type="datetimeFigureOut">
              <a:rPr lang="en-US">
                <a:solidFill>
                  <a:prstClr val="black">
                    <a:tint val="75000"/>
                  </a:prstClr>
                </a:solidFill>
              </a:rPr>
              <a:pPr>
                <a:defRPr/>
              </a:pPr>
              <a:t>11/30/2016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EF30970-E1A2-4800-BC5D-F1EA32613A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33374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8FFB2A9-0207-48ED-B2E2-B79E672E7231}" type="datetimeFigureOut">
              <a:rPr lang="en-US">
                <a:solidFill>
                  <a:prstClr val="black">
                    <a:tint val="75000"/>
                  </a:prstClr>
                </a:solidFill>
              </a:rPr>
              <a:pPr>
                <a:defRPr/>
              </a:pPr>
              <a:t>11/30/2016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F7A5D8E-F43E-43A8-950E-91933B79C9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0998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1D895E-8E45-4ADD-8340-2AD9F4FADB48}" type="datetimeFigureOut">
              <a:rPr lang="en-US">
                <a:solidFill>
                  <a:prstClr val="black">
                    <a:tint val="75000"/>
                  </a:prstClr>
                </a:solidFill>
              </a:rPr>
              <a:pPr>
                <a:defRPr/>
              </a:pPr>
              <a:t>11/30/2016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796E29-BCBB-41E7-8707-81FA3B67A3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59223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DCE80D-DF30-4272-87E6-6EE790285FF6}" type="datetimeFigureOut">
              <a:rPr lang="en-US">
                <a:solidFill>
                  <a:prstClr val="black">
                    <a:tint val="75000"/>
                  </a:prstClr>
                </a:solidFill>
              </a:rPr>
              <a:pPr>
                <a:defRPr/>
              </a:pPr>
              <a:t>11/30/2016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D668828-918E-4F5B-97A9-DB6B84BC96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00442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2EA077-B5AD-4D89-AA73-24A391939E66}" type="datetimeFigureOut">
              <a:rPr lang="en-US">
                <a:solidFill>
                  <a:prstClr val="black">
                    <a:tint val="75000"/>
                  </a:prstClr>
                </a:solidFill>
              </a:rPr>
              <a:pPr>
                <a:defRPr/>
              </a:pPr>
              <a:t>11/30/2016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D2C308-BE74-4370-99FF-AD16DBB01B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95635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EFA454-B18D-4CDF-9E82-C9B7D021C159}" type="datetimeFigureOut">
              <a:rPr lang="en-US">
                <a:solidFill>
                  <a:prstClr val="black">
                    <a:tint val="75000"/>
                  </a:prstClr>
                </a:solidFill>
              </a:rPr>
              <a:pPr>
                <a:defRPr/>
              </a:pPr>
              <a:t>11/30/2016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BA5BFEE-6C22-4562-8252-B04B491FFB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97271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866459-6071-4E8A-9754-EB5378B5CBE2}" type="datetimeFigureOut">
              <a:rPr lang="en-US">
                <a:solidFill>
                  <a:prstClr val="black">
                    <a:tint val="75000"/>
                  </a:prstClr>
                </a:solidFill>
              </a:rPr>
              <a:pPr>
                <a:defRPr/>
              </a:pPr>
              <a:t>11/30/2016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0AE2B4-E1DA-43A4-B182-BF56FDE200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45624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90F73D-DC48-464D-9EEC-709C5C910B7D}" type="datetimeFigureOut">
              <a:rPr lang="en-US">
                <a:solidFill>
                  <a:prstClr val="black">
                    <a:tint val="75000"/>
                  </a:prstClr>
                </a:solidFill>
              </a:rPr>
              <a:pPr>
                <a:defRPr/>
              </a:pPr>
              <a:t>11/30/2016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2FBEB9-53D2-4185-990B-40D7EFBE8F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5594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1776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777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1777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1777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43D48F9D-9A90-4DEC-8367-48040BC9E7A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65164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cs typeface="Arial" charset="0"/>
        </a:defRPr>
      </a:lvl2pPr>
      <a:lvl3pPr algn="l" rtl="0" eaLnBrk="0" fontAlgn="base" hangingPunct="0">
        <a:spcBef>
          <a:spcPct val="0"/>
        </a:spcBef>
        <a:spcAft>
          <a:spcPct val="0"/>
        </a:spcAft>
        <a:defRPr sz="4400">
          <a:solidFill>
            <a:schemeClr val="tx2"/>
          </a:solidFill>
          <a:latin typeface="Tahoma" charset="0"/>
          <a:cs typeface="Arial" charset="0"/>
        </a:defRPr>
      </a:lvl3pPr>
      <a:lvl4pPr algn="l" rtl="0" eaLnBrk="0" fontAlgn="base" hangingPunct="0">
        <a:spcBef>
          <a:spcPct val="0"/>
        </a:spcBef>
        <a:spcAft>
          <a:spcPct val="0"/>
        </a:spcAft>
        <a:defRPr sz="4400">
          <a:solidFill>
            <a:schemeClr val="tx2"/>
          </a:solidFill>
          <a:latin typeface="Tahoma" charset="0"/>
          <a:cs typeface="Arial" charset="0"/>
        </a:defRPr>
      </a:lvl4pPr>
      <a:lvl5pPr algn="l" rtl="0" eaLnBrk="0" fontAlgn="base" hangingPunct="0">
        <a:spcBef>
          <a:spcPct val="0"/>
        </a:spcBef>
        <a:spcAft>
          <a:spcPct val="0"/>
        </a:spcAft>
        <a:defRPr sz="4400">
          <a:solidFill>
            <a:schemeClr val="tx2"/>
          </a:solidFill>
          <a:latin typeface="Tahoma" charset="0"/>
          <a:cs typeface="Arial" charset="0"/>
        </a:defRPr>
      </a:lvl5pPr>
      <a:lvl6pPr marL="457200" algn="l" rtl="0" fontAlgn="base">
        <a:spcBef>
          <a:spcPct val="0"/>
        </a:spcBef>
        <a:spcAft>
          <a:spcPct val="0"/>
        </a:spcAft>
        <a:defRPr sz="4400">
          <a:solidFill>
            <a:schemeClr val="tx2"/>
          </a:solidFill>
          <a:latin typeface="Tahoma" charset="0"/>
          <a:cs typeface="Arial" charset="0"/>
        </a:defRPr>
      </a:lvl6pPr>
      <a:lvl7pPr marL="914400" algn="l" rtl="0" fontAlgn="base">
        <a:spcBef>
          <a:spcPct val="0"/>
        </a:spcBef>
        <a:spcAft>
          <a:spcPct val="0"/>
        </a:spcAft>
        <a:defRPr sz="4400">
          <a:solidFill>
            <a:schemeClr val="tx2"/>
          </a:solidFill>
          <a:latin typeface="Tahoma" charset="0"/>
          <a:cs typeface="Arial" charset="0"/>
        </a:defRPr>
      </a:lvl7pPr>
      <a:lvl8pPr marL="1371600" algn="l" rtl="0" fontAlgn="base">
        <a:spcBef>
          <a:spcPct val="0"/>
        </a:spcBef>
        <a:spcAft>
          <a:spcPct val="0"/>
        </a:spcAft>
        <a:defRPr sz="4400">
          <a:solidFill>
            <a:schemeClr val="tx2"/>
          </a:solidFill>
          <a:latin typeface="Tahoma" charset="0"/>
          <a:cs typeface="Arial" charset="0"/>
        </a:defRPr>
      </a:lvl8pPr>
      <a:lvl9pPr marL="1828800" algn="l" rtl="0" fontAlgn="base">
        <a:spcBef>
          <a:spcPct val="0"/>
        </a:spcBef>
        <a:spcAft>
          <a:spcPct val="0"/>
        </a:spcAft>
        <a:defRPr sz="4400">
          <a:solidFill>
            <a:schemeClr val="tx2"/>
          </a:solidFill>
          <a:latin typeface="Tahoma"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7771" name="Rectangle 11"/>
          <p:cNvSpPr>
            <a:spLocks noGrp="1" noChangeArrowheads="1"/>
          </p:cNvSpPr>
          <p:nvPr>
            <p:ph type="dt" sz="half" idx="2"/>
          </p:nvPr>
        </p:nvSpPr>
        <p:spPr bwMode="auto">
          <a:xfrm>
            <a:off x="11620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latin typeface="Tahoma" charset="0"/>
              </a:defRPr>
            </a:lvl1pPr>
          </a:lstStyle>
          <a:p>
            <a:pPr fontAlgn="base">
              <a:spcBef>
                <a:spcPct val="0"/>
              </a:spcBef>
              <a:spcAft>
                <a:spcPct val="0"/>
              </a:spcAft>
              <a:defRPr/>
            </a:pPr>
            <a:endParaRPr lang="en-US" altLang="en-US">
              <a:solidFill>
                <a:srgbClr val="000000"/>
              </a:solidFill>
            </a:endParaRPr>
          </a:p>
        </p:txBody>
      </p:sp>
      <p:sp>
        <p:nvSpPr>
          <p:cNvPr id="117772" name="Rectangle 12"/>
          <p:cNvSpPr>
            <a:spLocks noGrp="1" noChangeArrowheads="1"/>
          </p:cNvSpPr>
          <p:nvPr>
            <p:ph type="ftr" sz="quarter" idx="3"/>
          </p:nvPr>
        </p:nvSpPr>
        <p:spPr bwMode="auto">
          <a:xfrm>
            <a:off x="3657600" y="6243638"/>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latin typeface="Tahoma" charset="0"/>
              </a:defRPr>
            </a:lvl1pPr>
          </a:lstStyle>
          <a:p>
            <a:pPr fontAlgn="base">
              <a:spcBef>
                <a:spcPct val="0"/>
              </a:spcBef>
              <a:spcAft>
                <a:spcPct val="0"/>
              </a:spcAft>
              <a:defRPr/>
            </a:pPr>
            <a:endParaRPr lang="en-US" altLang="en-US">
              <a:solidFill>
                <a:srgbClr val="000000"/>
              </a:solidFill>
            </a:endParaRPr>
          </a:p>
        </p:txBody>
      </p:sp>
      <p:sp>
        <p:nvSpPr>
          <p:cNvPr id="117773" name="Rectangle 13"/>
          <p:cNvSpPr>
            <a:spLocks noGrp="1" noChangeArrowheads="1"/>
          </p:cNvSpPr>
          <p:nvPr>
            <p:ph type="sldNum" sz="quarter" idx="4"/>
          </p:nvPr>
        </p:nvSpPr>
        <p:spPr bwMode="auto">
          <a:xfrm>
            <a:off x="70421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latin typeface="Tahoma" charset="0"/>
              </a:defRPr>
            </a:lvl1pPr>
          </a:lstStyle>
          <a:p>
            <a:pPr fontAlgn="base">
              <a:spcBef>
                <a:spcPct val="0"/>
              </a:spcBef>
              <a:spcAft>
                <a:spcPct val="0"/>
              </a:spcAft>
              <a:defRPr/>
            </a:pPr>
            <a:fld id="{A1B08324-8AB8-41C9-B213-BC49C7D04DDB}"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666338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cs typeface="Arial" charset="0"/>
        </a:defRPr>
      </a:lvl2pPr>
      <a:lvl3pPr algn="l" rtl="0" eaLnBrk="0" fontAlgn="base" hangingPunct="0">
        <a:spcBef>
          <a:spcPct val="0"/>
        </a:spcBef>
        <a:spcAft>
          <a:spcPct val="0"/>
        </a:spcAft>
        <a:defRPr sz="4400">
          <a:solidFill>
            <a:schemeClr val="tx2"/>
          </a:solidFill>
          <a:latin typeface="Tahoma" charset="0"/>
          <a:cs typeface="Arial" charset="0"/>
        </a:defRPr>
      </a:lvl3pPr>
      <a:lvl4pPr algn="l" rtl="0" eaLnBrk="0" fontAlgn="base" hangingPunct="0">
        <a:spcBef>
          <a:spcPct val="0"/>
        </a:spcBef>
        <a:spcAft>
          <a:spcPct val="0"/>
        </a:spcAft>
        <a:defRPr sz="4400">
          <a:solidFill>
            <a:schemeClr val="tx2"/>
          </a:solidFill>
          <a:latin typeface="Tahoma" charset="0"/>
          <a:cs typeface="Arial" charset="0"/>
        </a:defRPr>
      </a:lvl4pPr>
      <a:lvl5pPr algn="l" rtl="0" eaLnBrk="0" fontAlgn="base" hangingPunct="0">
        <a:spcBef>
          <a:spcPct val="0"/>
        </a:spcBef>
        <a:spcAft>
          <a:spcPct val="0"/>
        </a:spcAft>
        <a:defRPr sz="4400">
          <a:solidFill>
            <a:schemeClr val="tx2"/>
          </a:solidFill>
          <a:latin typeface="Tahoma" charset="0"/>
          <a:cs typeface="Arial" charset="0"/>
        </a:defRPr>
      </a:lvl5pPr>
      <a:lvl6pPr marL="457200" algn="l" rtl="0" fontAlgn="base">
        <a:spcBef>
          <a:spcPct val="0"/>
        </a:spcBef>
        <a:spcAft>
          <a:spcPct val="0"/>
        </a:spcAft>
        <a:defRPr sz="4400">
          <a:solidFill>
            <a:schemeClr val="tx2"/>
          </a:solidFill>
          <a:latin typeface="Tahoma" charset="0"/>
          <a:cs typeface="Arial" charset="0"/>
        </a:defRPr>
      </a:lvl6pPr>
      <a:lvl7pPr marL="914400" algn="l" rtl="0" fontAlgn="base">
        <a:spcBef>
          <a:spcPct val="0"/>
        </a:spcBef>
        <a:spcAft>
          <a:spcPct val="0"/>
        </a:spcAft>
        <a:defRPr sz="4400">
          <a:solidFill>
            <a:schemeClr val="tx2"/>
          </a:solidFill>
          <a:latin typeface="Tahoma" charset="0"/>
          <a:cs typeface="Arial" charset="0"/>
        </a:defRPr>
      </a:lvl7pPr>
      <a:lvl8pPr marL="1371600" algn="l" rtl="0" fontAlgn="base">
        <a:spcBef>
          <a:spcPct val="0"/>
        </a:spcBef>
        <a:spcAft>
          <a:spcPct val="0"/>
        </a:spcAft>
        <a:defRPr sz="4400">
          <a:solidFill>
            <a:schemeClr val="tx2"/>
          </a:solidFill>
          <a:latin typeface="Tahoma" charset="0"/>
          <a:cs typeface="Arial" charset="0"/>
        </a:defRPr>
      </a:lvl8pPr>
      <a:lvl9pPr marL="1828800" algn="l" rtl="0" fontAlgn="base">
        <a:spcBef>
          <a:spcPct val="0"/>
        </a:spcBef>
        <a:spcAft>
          <a:spcPct val="0"/>
        </a:spcAft>
        <a:defRPr sz="4400">
          <a:solidFill>
            <a:schemeClr val="tx2"/>
          </a:solidFill>
          <a:latin typeface="Tahoma"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7771" name="Rectangle 11"/>
          <p:cNvSpPr>
            <a:spLocks noGrp="1" noChangeArrowheads="1"/>
          </p:cNvSpPr>
          <p:nvPr>
            <p:ph type="dt" sz="half" idx="2"/>
          </p:nvPr>
        </p:nvSpPr>
        <p:spPr bwMode="auto">
          <a:xfrm>
            <a:off x="11620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latin typeface="Tahoma" charset="0"/>
              </a:defRPr>
            </a:lvl1pPr>
          </a:lstStyle>
          <a:p>
            <a:pPr fontAlgn="base">
              <a:spcBef>
                <a:spcPct val="0"/>
              </a:spcBef>
              <a:spcAft>
                <a:spcPct val="0"/>
              </a:spcAft>
              <a:defRPr/>
            </a:pPr>
            <a:endParaRPr lang="en-US" altLang="en-US">
              <a:solidFill>
                <a:srgbClr val="000000"/>
              </a:solidFill>
            </a:endParaRPr>
          </a:p>
        </p:txBody>
      </p:sp>
      <p:sp>
        <p:nvSpPr>
          <p:cNvPr id="117772" name="Rectangle 12"/>
          <p:cNvSpPr>
            <a:spLocks noGrp="1" noChangeArrowheads="1"/>
          </p:cNvSpPr>
          <p:nvPr>
            <p:ph type="ftr" sz="quarter" idx="3"/>
          </p:nvPr>
        </p:nvSpPr>
        <p:spPr bwMode="auto">
          <a:xfrm>
            <a:off x="3657600" y="6243638"/>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latin typeface="Tahoma" charset="0"/>
              </a:defRPr>
            </a:lvl1pPr>
          </a:lstStyle>
          <a:p>
            <a:pPr fontAlgn="base">
              <a:spcBef>
                <a:spcPct val="0"/>
              </a:spcBef>
              <a:spcAft>
                <a:spcPct val="0"/>
              </a:spcAft>
              <a:defRPr/>
            </a:pPr>
            <a:endParaRPr lang="en-US" altLang="en-US">
              <a:solidFill>
                <a:srgbClr val="000000"/>
              </a:solidFill>
            </a:endParaRPr>
          </a:p>
        </p:txBody>
      </p:sp>
      <p:sp>
        <p:nvSpPr>
          <p:cNvPr id="117773" name="Rectangle 13"/>
          <p:cNvSpPr>
            <a:spLocks noGrp="1" noChangeArrowheads="1"/>
          </p:cNvSpPr>
          <p:nvPr>
            <p:ph type="sldNum" sz="quarter" idx="4"/>
          </p:nvPr>
        </p:nvSpPr>
        <p:spPr bwMode="auto">
          <a:xfrm>
            <a:off x="70421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latin typeface="Tahoma" charset="0"/>
              </a:defRPr>
            </a:lvl1pPr>
          </a:lstStyle>
          <a:p>
            <a:pPr fontAlgn="base">
              <a:spcBef>
                <a:spcPct val="0"/>
              </a:spcBef>
              <a:spcAft>
                <a:spcPct val="0"/>
              </a:spcAft>
              <a:defRPr/>
            </a:pPr>
            <a:fld id="{A1B08324-8AB8-41C9-B213-BC49C7D04DDB}"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3563456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cs typeface="Arial" charset="0"/>
        </a:defRPr>
      </a:lvl2pPr>
      <a:lvl3pPr algn="l" rtl="0" eaLnBrk="0" fontAlgn="base" hangingPunct="0">
        <a:spcBef>
          <a:spcPct val="0"/>
        </a:spcBef>
        <a:spcAft>
          <a:spcPct val="0"/>
        </a:spcAft>
        <a:defRPr sz="4400">
          <a:solidFill>
            <a:schemeClr val="tx2"/>
          </a:solidFill>
          <a:latin typeface="Tahoma" charset="0"/>
          <a:cs typeface="Arial" charset="0"/>
        </a:defRPr>
      </a:lvl3pPr>
      <a:lvl4pPr algn="l" rtl="0" eaLnBrk="0" fontAlgn="base" hangingPunct="0">
        <a:spcBef>
          <a:spcPct val="0"/>
        </a:spcBef>
        <a:spcAft>
          <a:spcPct val="0"/>
        </a:spcAft>
        <a:defRPr sz="4400">
          <a:solidFill>
            <a:schemeClr val="tx2"/>
          </a:solidFill>
          <a:latin typeface="Tahoma" charset="0"/>
          <a:cs typeface="Arial" charset="0"/>
        </a:defRPr>
      </a:lvl4pPr>
      <a:lvl5pPr algn="l" rtl="0" eaLnBrk="0" fontAlgn="base" hangingPunct="0">
        <a:spcBef>
          <a:spcPct val="0"/>
        </a:spcBef>
        <a:spcAft>
          <a:spcPct val="0"/>
        </a:spcAft>
        <a:defRPr sz="4400">
          <a:solidFill>
            <a:schemeClr val="tx2"/>
          </a:solidFill>
          <a:latin typeface="Tahoma" charset="0"/>
          <a:cs typeface="Arial" charset="0"/>
        </a:defRPr>
      </a:lvl5pPr>
      <a:lvl6pPr marL="457200" algn="l" rtl="0" fontAlgn="base">
        <a:spcBef>
          <a:spcPct val="0"/>
        </a:spcBef>
        <a:spcAft>
          <a:spcPct val="0"/>
        </a:spcAft>
        <a:defRPr sz="4400">
          <a:solidFill>
            <a:schemeClr val="tx2"/>
          </a:solidFill>
          <a:latin typeface="Tahoma" charset="0"/>
          <a:cs typeface="Arial" charset="0"/>
        </a:defRPr>
      </a:lvl6pPr>
      <a:lvl7pPr marL="914400" algn="l" rtl="0" fontAlgn="base">
        <a:spcBef>
          <a:spcPct val="0"/>
        </a:spcBef>
        <a:spcAft>
          <a:spcPct val="0"/>
        </a:spcAft>
        <a:defRPr sz="4400">
          <a:solidFill>
            <a:schemeClr val="tx2"/>
          </a:solidFill>
          <a:latin typeface="Tahoma" charset="0"/>
          <a:cs typeface="Arial" charset="0"/>
        </a:defRPr>
      </a:lvl7pPr>
      <a:lvl8pPr marL="1371600" algn="l" rtl="0" fontAlgn="base">
        <a:spcBef>
          <a:spcPct val="0"/>
        </a:spcBef>
        <a:spcAft>
          <a:spcPct val="0"/>
        </a:spcAft>
        <a:defRPr sz="4400">
          <a:solidFill>
            <a:schemeClr val="tx2"/>
          </a:solidFill>
          <a:latin typeface="Tahoma" charset="0"/>
          <a:cs typeface="Arial" charset="0"/>
        </a:defRPr>
      </a:lvl8pPr>
      <a:lvl9pPr marL="1828800" algn="l" rtl="0" fontAlgn="base">
        <a:spcBef>
          <a:spcPct val="0"/>
        </a:spcBef>
        <a:spcAft>
          <a:spcPct val="0"/>
        </a:spcAft>
        <a:defRPr sz="4400">
          <a:solidFill>
            <a:schemeClr val="tx2"/>
          </a:solidFill>
          <a:latin typeface="Tahoma"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p:spPr>
        <p:txBody>
          <a:bodyPr wrap="none"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algn="ctr" eaLnBrk="1" fontAlgn="base" hangingPunct="1">
              <a:spcBef>
                <a:spcPct val="0"/>
              </a:spcBef>
              <a:spcAft>
                <a:spcPct val="0"/>
              </a:spcAft>
              <a:defRPr/>
            </a:pPr>
            <a:endParaRPr kumimoji="1" lang="en-US" altLang="en-US" sz="2400" smtClean="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7771" name="Rectangle 11"/>
          <p:cNvSpPr>
            <a:spLocks noGrp="1" noChangeArrowheads="1"/>
          </p:cNvSpPr>
          <p:nvPr>
            <p:ph type="dt" sz="half" idx="2"/>
          </p:nvPr>
        </p:nvSpPr>
        <p:spPr bwMode="auto">
          <a:xfrm>
            <a:off x="11620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latin typeface="Tahoma" charset="0"/>
              </a:defRPr>
            </a:lvl1pPr>
          </a:lstStyle>
          <a:p>
            <a:pPr fontAlgn="base">
              <a:spcBef>
                <a:spcPct val="0"/>
              </a:spcBef>
              <a:spcAft>
                <a:spcPct val="0"/>
              </a:spcAft>
              <a:defRPr/>
            </a:pPr>
            <a:endParaRPr lang="en-US" altLang="en-US">
              <a:solidFill>
                <a:srgbClr val="000000"/>
              </a:solidFill>
            </a:endParaRPr>
          </a:p>
        </p:txBody>
      </p:sp>
      <p:sp>
        <p:nvSpPr>
          <p:cNvPr id="117772" name="Rectangle 12"/>
          <p:cNvSpPr>
            <a:spLocks noGrp="1" noChangeArrowheads="1"/>
          </p:cNvSpPr>
          <p:nvPr>
            <p:ph type="ftr" sz="quarter" idx="3"/>
          </p:nvPr>
        </p:nvSpPr>
        <p:spPr bwMode="auto">
          <a:xfrm>
            <a:off x="3657600" y="6243638"/>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latin typeface="Tahoma" charset="0"/>
              </a:defRPr>
            </a:lvl1pPr>
          </a:lstStyle>
          <a:p>
            <a:pPr fontAlgn="base">
              <a:spcBef>
                <a:spcPct val="0"/>
              </a:spcBef>
              <a:spcAft>
                <a:spcPct val="0"/>
              </a:spcAft>
              <a:defRPr/>
            </a:pPr>
            <a:endParaRPr lang="en-US" altLang="en-US">
              <a:solidFill>
                <a:srgbClr val="000000"/>
              </a:solidFill>
            </a:endParaRPr>
          </a:p>
        </p:txBody>
      </p:sp>
      <p:sp>
        <p:nvSpPr>
          <p:cNvPr id="117773" name="Rectangle 13"/>
          <p:cNvSpPr>
            <a:spLocks noGrp="1" noChangeArrowheads="1"/>
          </p:cNvSpPr>
          <p:nvPr>
            <p:ph type="sldNum" sz="quarter" idx="4"/>
          </p:nvPr>
        </p:nvSpPr>
        <p:spPr bwMode="auto">
          <a:xfrm>
            <a:off x="70421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latin typeface="Tahoma" charset="0"/>
              </a:defRPr>
            </a:lvl1pPr>
          </a:lstStyle>
          <a:p>
            <a:pPr fontAlgn="base">
              <a:spcBef>
                <a:spcPct val="0"/>
              </a:spcBef>
              <a:spcAft>
                <a:spcPct val="0"/>
              </a:spcAft>
              <a:defRPr/>
            </a:pPr>
            <a:fld id="{A1B08324-8AB8-41C9-B213-BC49C7D04DDB}"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319709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cs typeface="Arial" charset="0"/>
        </a:defRPr>
      </a:lvl2pPr>
      <a:lvl3pPr algn="l" rtl="0" eaLnBrk="0" fontAlgn="base" hangingPunct="0">
        <a:spcBef>
          <a:spcPct val="0"/>
        </a:spcBef>
        <a:spcAft>
          <a:spcPct val="0"/>
        </a:spcAft>
        <a:defRPr sz="4400">
          <a:solidFill>
            <a:schemeClr val="tx2"/>
          </a:solidFill>
          <a:latin typeface="Tahoma" charset="0"/>
          <a:cs typeface="Arial" charset="0"/>
        </a:defRPr>
      </a:lvl3pPr>
      <a:lvl4pPr algn="l" rtl="0" eaLnBrk="0" fontAlgn="base" hangingPunct="0">
        <a:spcBef>
          <a:spcPct val="0"/>
        </a:spcBef>
        <a:spcAft>
          <a:spcPct val="0"/>
        </a:spcAft>
        <a:defRPr sz="4400">
          <a:solidFill>
            <a:schemeClr val="tx2"/>
          </a:solidFill>
          <a:latin typeface="Tahoma" charset="0"/>
          <a:cs typeface="Arial" charset="0"/>
        </a:defRPr>
      </a:lvl4pPr>
      <a:lvl5pPr algn="l" rtl="0" eaLnBrk="0" fontAlgn="base" hangingPunct="0">
        <a:spcBef>
          <a:spcPct val="0"/>
        </a:spcBef>
        <a:spcAft>
          <a:spcPct val="0"/>
        </a:spcAft>
        <a:defRPr sz="4400">
          <a:solidFill>
            <a:schemeClr val="tx2"/>
          </a:solidFill>
          <a:latin typeface="Tahoma" charset="0"/>
          <a:cs typeface="Arial" charset="0"/>
        </a:defRPr>
      </a:lvl5pPr>
      <a:lvl6pPr marL="457200" algn="l" rtl="0" fontAlgn="base">
        <a:spcBef>
          <a:spcPct val="0"/>
        </a:spcBef>
        <a:spcAft>
          <a:spcPct val="0"/>
        </a:spcAft>
        <a:defRPr sz="4400">
          <a:solidFill>
            <a:schemeClr val="tx2"/>
          </a:solidFill>
          <a:latin typeface="Tahoma" charset="0"/>
          <a:cs typeface="Arial" charset="0"/>
        </a:defRPr>
      </a:lvl6pPr>
      <a:lvl7pPr marL="914400" algn="l" rtl="0" fontAlgn="base">
        <a:spcBef>
          <a:spcPct val="0"/>
        </a:spcBef>
        <a:spcAft>
          <a:spcPct val="0"/>
        </a:spcAft>
        <a:defRPr sz="4400">
          <a:solidFill>
            <a:schemeClr val="tx2"/>
          </a:solidFill>
          <a:latin typeface="Tahoma" charset="0"/>
          <a:cs typeface="Arial" charset="0"/>
        </a:defRPr>
      </a:lvl7pPr>
      <a:lvl8pPr marL="1371600" algn="l" rtl="0" fontAlgn="base">
        <a:spcBef>
          <a:spcPct val="0"/>
        </a:spcBef>
        <a:spcAft>
          <a:spcPct val="0"/>
        </a:spcAft>
        <a:defRPr sz="4400">
          <a:solidFill>
            <a:schemeClr val="tx2"/>
          </a:solidFill>
          <a:latin typeface="Tahoma" charset="0"/>
          <a:cs typeface="Arial" charset="0"/>
        </a:defRPr>
      </a:lvl8pPr>
      <a:lvl9pPr marL="1828800" algn="l" rtl="0" fontAlgn="base">
        <a:spcBef>
          <a:spcPct val="0"/>
        </a:spcBef>
        <a:spcAft>
          <a:spcPct val="0"/>
        </a:spcAft>
        <a:defRPr sz="4400">
          <a:solidFill>
            <a:schemeClr val="tx2"/>
          </a:solidFill>
          <a:latin typeface="Tahoma"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1776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777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1777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1777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43D48F9D-9A90-4DEC-8367-48040BC9E7A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110329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cs typeface="Arial" charset="0"/>
        </a:defRPr>
      </a:lvl2pPr>
      <a:lvl3pPr algn="l" rtl="0" eaLnBrk="0" fontAlgn="base" hangingPunct="0">
        <a:spcBef>
          <a:spcPct val="0"/>
        </a:spcBef>
        <a:spcAft>
          <a:spcPct val="0"/>
        </a:spcAft>
        <a:defRPr sz="4400">
          <a:solidFill>
            <a:schemeClr val="tx2"/>
          </a:solidFill>
          <a:latin typeface="Tahoma" charset="0"/>
          <a:cs typeface="Arial" charset="0"/>
        </a:defRPr>
      </a:lvl3pPr>
      <a:lvl4pPr algn="l" rtl="0" eaLnBrk="0" fontAlgn="base" hangingPunct="0">
        <a:spcBef>
          <a:spcPct val="0"/>
        </a:spcBef>
        <a:spcAft>
          <a:spcPct val="0"/>
        </a:spcAft>
        <a:defRPr sz="4400">
          <a:solidFill>
            <a:schemeClr val="tx2"/>
          </a:solidFill>
          <a:latin typeface="Tahoma" charset="0"/>
          <a:cs typeface="Arial" charset="0"/>
        </a:defRPr>
      </a:lvl4pPr>
      <a:lvl5pPr algn="l" rtl="0" eaLnBrk="0" fontAlgn="base" hangingPunct="0">
        <a:spcBef>
          <a:spcPct val="0"/>
        </a:spcBef>
        <a:spcAft>
          <a:spcPct val="0"/>
        </a:spcAft>
        <a:defRPr sz="4400">
          <a:solidFill>
            <a:schemeClr val="tx2"/>
          </a:solidFill>
          <a:latin typeface="Tahoma" charset="0"/>
          <a:cs typeface="Arial" charset="0"/>
        </a:defRPr>
      </a:lvl5pPr>
      <a:lvl6pPr marL="457200" algn="l" rtl="0" fontAlgn="base">
        <a:spcBef>
          <a:spcPct val="0"/>
        </a:spcBef>
        <a:spcAft>
          <a:spcPct val="0"/>
        </a:spcAft>
        <a:defRPr sz="4400">
          <a:solidFill>
            <a:schemeClr val="tx2"/>
          </a:solidFill>
          <a:latin typeface="Tahoma" charset="0"/>
          <a:cs typeface="Arial" charset="0"/>
        </a:defRPr>
      </a:lvl6pPr>
      <a:lvl7pPr marL="914400" algn="l" rtl="0" fontAlgn="base">
        <a:spcBef>
          <a:spcPct val="0"/>
        </a:spcBef>
        <a:spcAft>
          <a:spcPct val="0"/>
        </a:spcAft>
        <a:defRPr sz="4400">
          <a:solidFill>
            <a:schemeClr val="tx2"/>
          </a:solidFill>
          <a:latin typeface="Tahoma" charset="0"/>
          <a:cs typeface="Arial" charset="0"/>
        </a:defRPr>
      </a:lvl7pPr>
      <a:lvl8pPr marL="1371600" algn="l" rtl="0" fontAlgn="base">
        <a:spcBef>
          <a:spcPct val="0"/>
        </a:spcBef>
        <a:spcAft>
          <a:spcPct val="0"/>
        </a:spcAft>
        <a:defRPr sz="4400">
          <a:solidFill>
            <a:schemeClr val="tx2"/>
          </a:solidFill>
          <a:latin typeface="Tahoma" charset="0"/>
          <a:cs typeface="Arial" charset="0"/>
        </a:defRPr>
      </a:lvl8pPr>
      <a:lvl9pPr marL="1828800" algn="l" rtl="0" fontAlgn="base">
        <a:spcBef>
          <a:spcPct val="0"/>
        </a:spcBef>
        <a:spcAft>
          <a:spcPct val="0"/>
        </a:spcAft>
        <a:defRPr sz="4400">
          <a:solidFill>
            <a:schemeClr val="tx2"/>
          </a:solidFill>
          <a:latin typeface="Tahoma"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1776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777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1777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1777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43D48F9D-9A90-4DEC-8367-48040BC9E7A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7803818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cs typeface="Arial" charset="0"/>
        </a:defRPr>
      </a:lvl2pPr>
      <a:lvl3pPr algn="l" rtl="0" eaLnBrk="0" fontAlgn="base" hangingPunct="0">
        <a:spcBef>
          <a:spcPct val="0"/>
        </a:spcBef>
        <a:spcAft>
          <a:spcPct val="0"/>
        </a:spcAft>
        <a:defRPr sz="4400">
          <a:solidFill>
            <a:schemeClr val="tx2"/>
          </a:solidFill>
          <a:latin typeface="Tahoma" charset="0"/>
          <a:cs typeface="Arial" charset="0"/>
        </a:defRPr>
      </a:lvl3pPr>
      <a:lvl4pPr algn="l" rtl="0" eaLnBrk="0" fontAlgn="base" hangingPunct="0">
        <a:spcBef>
          <a:spcPct val="0"/>
        </a:spcBef>
        <a:spcAft>
          <a:spcPct val="0"/>
        </a:spcAft>
        <a:defRPr sz="4400">
          <a:solidFill>
            <a:schemeClr val="tx2"/>
          </a:solidFill>
          <a:latin typeface="Tahoma" charset="0"/>
          <a:cs typeface="Arial" charset="0"/>
        </a:defRPr>
      </a:lvl4pPr>
      <a:lvl5pPr algn="l" rtl="0" eaLnBrk="0" fontAlgn="base" hangingPunct="0">
        <a:spcBef>
          <a:spcPct val="0"/>
        </a:spcBef>
        <a:spcAft>
          <a:spcPct val="0"/>
        </a:spcAft>
        <a:defRPr sz="4400">
          <a:solidFill>
            <a:schemeClr val="tx2"/>
          </a:solidFill>
          <a:latin typeface="Tahoma" charset="0"/>
          <a:cs typeface="Arial" charset="0"/>
        </a:defRPr>
      </a:lvl5pPr>
      <a:lvl6pPr marL="457200" algn="l" rtl="0" fontAlgn="base">
        <a:spcBef>
          <a:spcPct val="0"/>
        </a:spcBef>
        <a:spcAft>
          <a:spcPct val="0"/>
        </a:spcAft>
        <a:defRPr sz="4400">
          <a:solidFill>
            <a:schemeClr val="tx2"/>
          </a:solidFill>
          <a:latin typeface="Tahoma" charset="0"/>
          <a:cs typeface="Arial" charset="0"/>
        </a:defRPr>
      </a:lvl6pPr>
      <a:lvl7pPr marL="914400" algn="l" rtl="0" fontAlgn="base">
        <a:spcBef>
          <a:spcPct val="0"/>
        </a:spcBef>
        <a:spcAft>
          <a:spcPct val="0"/>
        </a:spcAft>
        <a:defRPr sz="4400">
          <a:solidFill>
            <a:schemeClr val="tx2"/>
          </a:solidFill>
          <a:latin typeface="Tahoma" charset="0"/>
          <a:cs typeface="Arial" charset="0"/>
        </a:defRPr>
      </a:lvl7pPr>
      <a:lvl8pPr marL="1371600" algn="l" rtl="0" fontAlgn="base">
        <a:spcBef>
          <a:spcPct val="0"/>
        </a:spcBef>
        <a:spcAft>
          <a:spcPct val="0"/>
        </a:spcAft>
        <a:defRPr sz="4400">
          <a:solidFill>
            <a:schemeClr val="tx2"/>
          </a:solidFill>
          <a:latin typeface="Tahoma" charset="0"/>
          <a:cs typeface="Arial" charset="0"/>
        </a:defRPr>
      </a:lvl8pPr>
      <a:lvl9pPr marL="1828800" algn="l" rtl="0" fontAlgn="base">
        <a:spcBef>
          <a:spcPct val="0"/>
        </a:spcBef>
        <a:spcAft>
          <a:spcPct val="0"/>
        </a:spcAft>
        <a:defRPr sz="4400">
          <a:solidFill>
            <a:schemeClr val="tx2"/>
          </a:solidFill>
          <a:latin typeface="Tahoma"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1776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777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1777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1777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43D48F9D-9A90-4DEC-8367-48040BC9E7A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552428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cs typeface="Arial" charset="0"/>
        </a:defRPr>
      </a:lvl2pPr>
      <a:lvl3pPr algn="l" rtl="0" eaLnBrk="0" fontAlgn="base" hangingPunct="0">
        <a:spcBef>
          <a:spcPct val="0"/>
        </a:spcBef>
        <a:spcAft>
          <a:spcPct val="0"/>
        </a:spcAft>
        <a:defRPr sz="4400">
          <a:solidFill>
            <a:schemeClr val="tx2"/>
          </a:solidFill>
          <a:latin typeface="Tahoma" charset="0"/>
          <a:cs typeface="Arial" charset="0"/>
        </a:defRPr>
      </a:lvl3pPr>
      <a:lvl4pPr algn="l" rtl="0" eaLnBrk="0" fontAlgn="base" hangingPunct="0">
        <a:spcBef>
          <a:spcPct val="0"/>
        </a:spcBef>
        <a:spcAft>
          <a:spcPct val="0"/>
        </a:spcAft>
        <a:defRPr sz="4400">
          <a:solidFill>
            <a:schemeClr val="tx2"/>
          </a:solidFill>
          <a:latin typeface="Tahoma" charset="0"/>
          <a:cs typeface="Arial" charset="0"/>
        </a:defRPr>
      </a:lvl4pPr>
      <a:lvl5pPr algn="l" rtl="0" eaLnBrk="0" fontAlgn="base" hangingPunct="0">
        <a:spcBef>
          <a:spcPct val="0"/>
        </a:spcBef>
        <a:spcAft>
          <a:spcPct val="0"/>
        </a:spcAft>
        <a:defRPr sz="4400">
          <a:solidFill>
            <a:schemeClr val="tx2"/>
          </a:solidFill>
          <a:latin typeface="Tahoma" charset="0"/>
          <a:cs typeface="Arial" charset="0"/>
        </a:defRPr>
      </a:lvl5pPr>
      <a:lvl6pPr marL="457200" algn="l" rtl="0" fontAlgn="base">
        <a:spcBef>
          <a:spcPct val="0"/>
        </a:spcBef>
        <a:spcAft>
          <a:spcPct val="0"/>
        </a:spcAft>
        <a:defRPr sz="4400">
          <a:solidFill>
            <a:schemeClr val="tx2"/>
          </a:solidFill>
          <a:latin typeface="Tahoma" charset="0"/>
          <a:cs typeface="Arial" charset="0"/>
        </a:defRPr>
      </a:lvl6pPr>
      <a:lvl7pPr marL="914400" algn="l" rtl="0" fontAlgn="base">
        <a:spcBef>
          <a:spcPct val="0"/>
        </a:spcBef>
        <a:spcAft>
          <a:spcPct val="0"/>
        </a:spcAft>
        <a:defRPr sz="4400">
          <a:solidFill>
            <a:schemeClr val="tx2"/>
          </a:solidFill>
          <a:latin typeface="Tahoma" charset="0"/>
          <a:cs typeface="Arial" charset="0"/>
        </a:defRPr>
      </a:lvl7pPr>
      <a:lvl8pPr marL="1371600" algn="l" rtl="0" fontAlgn="base">
        <a:spcBef>
          <a:spcPct val="0"/>
        </a:spcBef>
        <a:spcAft>
          <a:spcPct val="0"/>
        </a:spcAft>
        <a:defRPr sz="4400">
          <a:solidFill>
            <a:schemeClr val="tx2"/>
          </a:solidFill>
          <a:latin typeface="Tahoma" charset="0"/>
          <a:cs typeface="Arial" charset="0"/>
        </a:defRPr>
      </a:lvl8pPr>
      <a:lvl9pPr marL="1828800" algn="l" rtl="0" fontAlgn="base">
        <a:spcBef>
          <a:spcPct val="0"/>
        </a:spcBef>
        <a:spcAft>
          <a:spcPct val="0"/>
        </a:spcAft>
        <a:defRPr sz="4400">
          <a:solidFill>
            <a:schemeClr val="tx2"/>
          </a:solidFill>
          <a:latin typeface="Tahoma"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1776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777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1777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1777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43D48F9D-9A90-4DEC-8367-48040BC9E7A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077553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cs typeface="Arial" charset="0"/>
        </a:defRPr>
      </a:lvl2pPr>
      <a:lvl3pPr algn="l" rtl="0" eaLnBrk="0" fontAlgn="base" hangingPunct="0">
        <a:spcBef>
          <a:spcPct val="0"/>
        </a:spcBef>
        <a:spcAft>
          <a:spcPct val="0"/>
        </a:spcAft>
        <a:defRPr sz="4400">
          <a:solidFill>
            <a:schemeClr val="tx2"/>
          </a:solidFill>
          <a:latin typeface="Tahoma" charset="0"/>
          <a:cs typeface="Arial" charset="0"/>
        </a:defRPr>
      </a:lvl3pPr>
      <a:lvl4pPr algn="l" rtl="0" eaLnBrk="0" fontAlgn="base" hangingPunct="0">
        <a:spcBef>
          <a:spcPct val="0"/>
        </a:spcBef>
        <a:spcAft>
          <a:spcPct val="0"/>
        </a:spcAft>
        <a:defRPr sz="4400">
          <a:solidFill>
            <a:schemeClr val="tx2"/>
          </a:solidFill>
          <a:latin typeface="Tahoma" charset="0"/>
          <a:cs typeface="Arial" charset="0"/>
        </a:defRPr>
      </a:lvl4pPr>
      <a:lvl5pPr algn="l" rtl="0" eaLnBrk="0" fontAlgn="base" hangingPunct="0">
        <a:spcBef>
          <a:spcPct val="0"/>
        </a:spcBef>
        <a:spcAft>
          <a:spcPct val="0"/>
        </a:spcAft>
        <a:defRPr sz="4400">
          <a:solidFill>
            <a:schemeClr val="tx2"/>
          </a:solidFill>
          <a:latin typeface="Tahoma" charset="0"/>
          <a:cs typeface="Arial" charset="0"/>
        </a:defRPr>
      </a:lvl5pPr>
      <a:lvl6pPr marL="457200" algn="l" rtl="0" fontAlgn="base">
        <a:spcBef>
          <a:spcPct val="0"/>
        </a:spcBef>
        <a:spcAft>
          <a:spcPct val="0"/>
        </a:spcAft>
        <a:defRPr sz="4400">
          <a:solidFill>
            <a:schemeClr val="tx2"/>
          </a:solidFill>
          <a:latin typeface="Tahoma" charset="0"/>
          <a:cs typeface="Arial" charset="0"/>
        </a:defRPr>
      </a:lvl6pPr>
      <a:lvl7pPr marL="914400" algn="l" rtl="0" fontAlgn="base">
        <a:spcBef>
          <a:spcPct val="0"/>
        </a:spcBef>
        <a:spcAft>
          <a:spcPct val="0"/>
        </a:spcAft>
        <a:defRPr sz="4400">
          <a:solidFill>
            <a:schemeClr val="tx2"/>
          </a:solidFill>
          <a:latin typeface="Tahoma" charset="0"/>
          <a:cs typeface="Arial" charset="0"/>
        </a:defRPr>
      </a:lvl7pPr>
      <a:lvl8pPr marL="1371600" algn="l" rtl="0" fontAlgn="base">
        <a:spcBef>
          <a:spcPct val="0"/>
        </a:spcBef>
        <a:spcAft>
          <a:spcPct val="0"/>
        </a:spcAft>
        <a:defRPr sz="4400">
          <a:solidFill>
            <a:schemeClr val="tx2"/>
          </a:solidFill>
          <a:latin typeface="Tahoma" charset="0"/>
          <a:cs typeface="Arial" charset="0"/>
        </a:defRPr>
      </a:lvl8pPr>
      <a:lvl9pPr marL="1828800" algn="l" rtl="0" fontAlgn="base">
        <a:spcBef>
          <a:spcPct val="0"/>
        </a:spcBef>
        <a:spcAft>
          <a:spcPct val="0"/>
        </a:spcAft>
        <a:defRPr sz="4400">
          <a:solidFill>
            <a:schemeClr val="tx2"/>
          </a:solidFill>
          <a:latin typeface="Tahoma"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1776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777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1777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1777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43D48F9D-9A90-4DEC-8367-48040BC9E7A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276689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cs typeface="Arial" charset="0"/>
        </a:defRPr>
      </a:lvl2pPr>
      <a:lvl3pPr algn="l" rtl="0" eaLnBrk="0" fontAlgn="base" hangingPunct="0">
        <a:spcBef>
          <a:spcPct val="0"/>
        </a:spcBef>
        <a:spcAft>
          <a:spcPct val="0"/>
        </a:spcAft>
        <a:defRPr sz="4400">
          <a:solidFill>
            <a:schemeClr val="tx2"/>
          </a:solidFill>
          <a:latin typeface="Tahoma" charset="0"/>
          <a:cs typeface="Arial" charset="0"/>
        </a:defRPr>
      </a:lvl3pPr>
      <a:lvl4pPr algn="l" rtl="0" eaLnBrk="0" fontAlgn="base" hangingPunct="0">
        <a:spcBef>
          <a:spcPct val="0"/>
        </a:spcBef>
        <a:spcAft>
          <a:spcPct val="0"/>
        </a:spcAft>
        <a:defRPr sz="4400">
          <a:solidFill>
            <a:schemeClr val="tx2"/>
          </a:solidFill>
          <a:latin typeface="Tahoma" charset="0"/>
          <a:cs typeface="Arial" charset="0"/>
        </a:defRPr>
      </a:lvl4pPr>
      <a:lvl5pPr algn="l" rtl="0" eaLnBrk="0" fontAlgn="base" hangingPunct="0">
        <a:spcBef>
          <a:spcPct val="0"/>
        </a:spcBef>
        <a:spcAft>
          <a:spcPct val="0"/>
        </a:spcAft>
        <a:defRPr sz="4400">
          <a:solidFill>
            <a:schemeClr val="tx2"/>
          </a:solidFill>
          <a:latin typeface="Tahoma" charset="0"/>
          <a:cs typeface="Arial" charset="0"/>
        </a:defRPr>
      </a:lvl5pPr>
      <a:lvl6pPr marL="457200" algn="l" rtl="0" fontAlgn="base">
        <a:spcBef>
          <a:spcPct val="0"/>
        </a:spcBef>
        <a:spcAft>
          <a:spcPct val="0"/>
        </a:spcAft>
        <a:defRPr sz="4400">
          <a:solidFill>
            <a:schemeClr val="tx2"/>
          </a:solidFill>
          <a:latin typeface="Tahoma" charset="0"/>
          <a:cs typeface="Arial" charset="0"/>
        </a:defRPr>
      </a:lvl6pPr>
      <a:lvl7pPr marL="914400" algn="l" rtl="0" fontAlgn="base">
        <a:spcBef>
          <a:spcPct val="0"/>
        </a:spcBef>
        <a:spcAft>
          <a:spcPct val="0"/>
        </a:spcAft>
        <a:defRPr sz="4400">
          <a:solidFill>
            <a:schemeClr val="tx2"/>
          </a:solidFill>
          <a:latin typeface="Tahoma" charset="0"/>
          <a:cs typeface="Arial" charset="0"/>
        </a:defRPr>
      </a:lvl7pPr>
      <a:lvl8pPr marL="1371600" algn="l" rtl="0" fontAlgn="base">
        <a:spcBef>
          <a:spcPct val="0"/>
        </a:spcBef>
        <a:spcAft>
          <a:spcPct val="0"/>
        </a:spcAft>
        <a:defRPr sz="4400">
          <a:solidFill>
            <a:schemeClr val="tx2"/>
          </a:solidFill>
          <a:latin typeface="Tahoma" charset="0"/>
          <a:cs typeface="Arial" charset="0"/>
        </a:defRPr>
      </a:lvl8pPr>
      <a:lvl9pPr marL="1828800" algn="l" rtl="0" fontAlgn="base">
        <a:spcBef>
          <a:spcPct val="0"/>
        </a:spcBef>
        <a:spcAft>
          <a:spcPct val="0"/>
        </a:spcAft>
        <a:defRPr sz="4400">
          <a:solidFill>
            <a:schemeClr val="tx2"/>
          </a:solidFill>
          <a:latin typeface="Tahoma"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1776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777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1777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1777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43D48F9D-9A90-4DEC-8367-48040BC9E7A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26239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cs typeface="Arial" charset="0"/>
        </a:defRPr>
      </a:lvl2pPr>
      <a:lvl3pPr algn="l" rtl="0" eaLnBrk="0" fontAlgn="base" hangingPunct="0">
        <a:spcBef>
          <a:spcPct val="0"/>
        </a:spcBef>
        <a:spcAft>
          <a:spcPct val="0"/>
        </a:spcAft>
        <a:defRPr sz="4400">
          <a:solidFill>
            <a:schemeClr val="tx2"/>
          </a:solidFill>
          <a:latin typeface="Tahoma" charset="0"/>
          <a:cs typeface="Arial" charset="0"/>
        </a:defRPr>
      </a:lvl3pPr>
      <a:lvl4pPr algn="l" rtl="0" eaLnBrk="0" fontAlgn="base" hangingPunct="0">
        <a:spcBef>
          <a:spcPct val="0"/>
        </a:spcBef>
        <a:spcAft>
          <a:spcPct val="0"/>
        </a:spcAft>
        <a:defRPr sz="4400">
          <a:solidFill>
            <a:schemeClr val="tx2"/>
          </a:solidFill>
          <a:latin typeface="Tahoma" charset="0"/>
          <a:cs typeface="Arial" charset="0"/>
        </a:defRPr>
      </a:lvl4pPr>
      <a:lvl5pPr algn="l" rtl="0" eaLnBrk="0" fontAlgn="base" hangingPunct="0">
        <a:spcBef>
          <a:spcPct val="0"/>
        </a:spcBef>
        <a:spcAft>
          <a:spcPct val="0"/>
        </a:spcAft>
        <a:defRPr sz="4400">
          <a:solidFill>
            <a:schemeClr val="tx2"/>
          </a:solidFill>
          <a:latin typeface="Tahoma" charset="0"/>
          <a:cs typeface="Arial" charset="0"/>
        </a:defRPr>
      </a:lvl5pPr>
      <a:lvl6pPr marL="457200" algn="l" rtl="0" fontAlgn="base">
        <a:spcBef>
          <a:spcPct val="0"/>
        </a:spcBef>
        <a:spcAft>
          <a:spcPct val="0"/>
        </a:spcAft>
        <a:defRPr sz="4400">
          <a:solidFill>
            <a:schemeClr val="tx2"/>
          </a:solidFill>
          <a:latin typeface="Tahoma" charset="0"/>
          <a:cs typeface="Arial" charset="0"/>
        </a:defRPr>
      </a:lvl6pPr>
      <a:lvl7pPr marL="914400" algn="l" rtl="0" fontAlgn="base">
        <a:spcBef>
          <a:spcPct val="0"/>
        </a:spcBef>
        <a:spcAft>
          <a:spcPct val="0"/>
        </a:spcAft>
        <a:defRPr sz="4400">
          <a:solidFill>
            <a:schemeClr val="tx2"/>
          </a:solidFill>
          <a:latin typeface="Tahoma" charset="0"/>
          <a:cs typeface="Arial" charset="0"/>
        </a:defRPr>
      </a:lvl7pPr>
      <a:lvl8pPr marL="1371600" algn="l" rtl="0" fontAlgn="base">
        <a:spcBef>
          <a:spcPct val="0"/>
        </a:spcBef>
        <a:spcAft>
          <a:spcPct val="0"/>
        </a:spcAft>
        <a:defRPr sz="4400">
          <a:solidFill>
            <a:schemeClr val="tx2"/>
          </a:solidFill>
          <a:latin typeface="Tahoma" charset="0"/>
          <a:cs typeface="Arial" charset="0"/>
        </a:defRPr>
      </a:lvl8pPr>
      <a:lvl9pPr marL="1828800" algn="l" rtl="0" fontAlgn="base">
        <a:spcBef>
          <a:spcPct val="0"/>
        </a:spcBef>
        <a:spcAft>
          <a:spcPct val="0"/>
        </a:spcAft>
        <a:defRPr sz="4400">
          <a:solidFill>
            <a:schemeClr val="tx2"/>
          </a:solidFill>
          <a:latin typeface="Tahoma"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1776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1776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777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1777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1777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43D48F9D-9A90-4DEC-8367-48040BC9E7A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626292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cs typeface="Arial" charset="0"/>
        </a:defRPr>
      </a:lvl2pPr>
      <a:lvl3pPr algn="l" rtl="0" eaLnBrk="0" fontAlgn="base" hangingPunct="0">
        <a:spcBef>
          <a:spcPct val="0"/>
        </a:spcBef>
        <a:spcAft>
          <a:spcPct val="0"/>
        </a:spcAft>
        <a:defRPr sz="4400">
          <a:solidFill>
            <a:schemeClr val="tx2"/>
          </a:solidFill>
          <a:latin typeface="Tahoma" charset="0"/>
          <a:cs typeface="Arial" charset="0"/>
        </a:defRPr>
      </a:lvl3pPr>
      <a:lvl4pPr algn="l" rtl="0" eaLnBrk="0" fontAlgn="base" hangingPunct="0">
        <a:spcBef>
          <a:spcPct val="0"/>
        </a:spcBef>
        <a:spcAft>
          <a:spcPct val="0"/>
        </a:spcAft>
        <a:defRPr sz="4400">
          <a:solidFill>
            <a:schemeClr val="tx2"/>
          </a:solidFill>
          <a:latin typeface="Tahoma" charset="0"/>
          <a:cs typeface="Arial" charset="0"/>
        </a:defRPr>
      </a:lvl4pPr>
      <a:lvl5pPr algn="l" rtl="0" eaLnBrk="0" fontAlgn="base" hangingPunct="0">
        <a:spcBef>
          <a:spcPct val="0"/>
        </a:spcBef>
        <a:spcAft>
          <a:spcPct val="0"/>
        </a:spcAft>
        <a:defRPr sz="4400">
          <a:solidFill>
            <a:schemeClr val="tx2"/>
          </a:solidFill>
          <a:latin typeface="Tahoma" charset="0"/>
          <a:cs typeface="Arial" charset="0"/>
        </a:defRPr>
      </a:lvl5pPr>
      <a:lvl6pPr marL="457200" algn="l" rtl="0" fontAlgn="base">
        <a:spcBef>
          <a:spcPct val="0"/>
        </a:spcBef>
        <a:spcAft>
          <a:spcPct val="0"/>
        </a:spcAft>
        <a:defRPr sz="4400">
          <a:solidFill>
            <a:schemeClr val="tx2"/>
          </a:solidFill>
          <a:latin typeface="Tahoma" charset="0"/>
          <a:cs typeface="Arial" charset="0"/>
        </a:defRPr>
      </a:lvl6pPr>
      <a:lvl7pPr marL="914400" algn="l" rtl="0" fontAlgn="base">
        <a:spcBef>
          <a:spcPct val="0"/>
        </a:spcBef>
        <a:spcAft>
          <a:spcPct val="0"/>
        </a:spcAft>
        <a:defRPr sz="4400">
          <a:solidFill>
            <a:schemeClr val="tx2"/>
          </a:solidFill>
          <a:latin typeface="Tahoma" charset="0"/>
          <a:cs typeface="Arial" charset="0"/>
        </a:defRPr>
      </a:lvl7pPr>
      <a:lvl8pPr marL="1371600" algn="l" rtl="0" fontAlgn="base">
        <a:spcBef>
          <a:spcPct val="0"/>
        </a:spcBef>
        <a:spcAft>
          <a:spcPct val="0"/>
        </a:spcAft>
        <a:defRPr sz="4400">
          <a:solidFill>
            <a:schemeClr val="tx2"/>
          </a:solidFill>
          <a:latin typeface="Tahoma" charset="0"/>
          <a:cs typeface="Arial" charset="0"/>
        </a:defRPr>
      </a:lvl8pPr>
      <a:lvl9pPr marL="1828800" algn="l" rtl="0" fontAlgn="base">
        <a:spcBef>
          <a:spcPct val="0"/>
        </a:spcBef>
        <a:spcAft>
          <a:spcPct val="0"/>
        </a:spcAft>
        <a:defRPr sz="4400">
          <a:solidFill>
            <a:schemeClr val="tx2"/>
          </a:solidFill>
          <a:latin typeface="Tahoma"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2CF1C62-A58A-4067-89EA-3110A6BFE5C8}" type="datetimeFigureOut">
              <a:rPr lang="en-US">
                <a:solidFill>
                  <a:prstClr val="black">
                    <a:tint val="75000"/>
                  </a:prstClr>
                </a:solidFill>
              </a:rPr>
              <a:pPr>
                <a:defRPr/>
              </a:pPr>
              <a:t>11/30/2016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53354A1-7010-4FF9-B908-852E24BB78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048566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1.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Neonatal surgical emergencies</a:t>
            </a:r>
            <a:endParaRPr lang="en-US" dirty="0"/>
          </a:p>
        </p:txBody>
      </p:sp>
      <p:sp>
        <p:nvSpPr>
          <p:cNvPr id="3" name="Content Placeholder 2"/>
          <p:cNvSpPr>
            <a:spLocks noGrp="1"/>
          </p:cNvSpPr>
          <p:nvPr>
            <p:ph idx="1"/>
          </p:nvPr>
        </p:nvSpPr>
        <p:spPr>
          <a:xfrm>
            <a:off x="685800" y="2057400"/>
            <a:ext cx="7772400" cy="4114800"/>
          </a:xfrm>
        </p:spPr>
        <p:txBody>
          <a:bodyPr/>
          <a:lstStyle/>
          <a:p>
            <a:r>
              <a:rPr lang="en-US" b="1" dirty="0" smtClean="0"/>
              <a:t>Congenital diaphragmatic hernia (CDH)</a:t>
            </a:r>
          </a:p>
          <a:p>
            <a:r>
              <a:rPr lang="en-US" b="1" dirty="0" smtClean="0"/>
              <a:t>Esophageal atresia and tracheoesophageal fistula (EA and TEF)</a:t>
            </a:r>
          </a:p>
          <a:p>
            <a:r>
              <a:rPr lang="en-US" b="1" dirty="0" smtClean="0"/>
              <a:t>Abdominal wall defect</a:t>
            </a:r>
            <a:endParaRPr lang="en-US" b="1" dirty="0"/>
          </a:p>
        </p:txBody>
      </p:sp>
    </p:spTree>
    <p:extLst>
      <p:ext uri="{BB962C8B-B14F-4D97-AF65-F5344CB8AC3E}">
        <p14:creationId xmlns:p14="http://schemas.microsoft.com/office/powerpoint/2010/main" val="2587278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eaLnBrk="1" hangingPunct="1"/>
            <a:r>
              <a:rPr lang="en-US" altLang="en-US" b="1" dirty="0" smtClean="0"/>
              <a:t>Antenatal Diagnosis</a:t>
            </a:r>
          </a:p>
        </p:txBody>
      </p:sp>
      <p:sp>
        <p:nvSpPr>
          <p:cNvPr id="34819" name="Content Placeholder 2"/>
          <p:cNvSpPr>
            <a:spLocks noGrp="1"/>
          </p:cNvSpPr>
          <p:nvPr>
            <p:ph idx="1"/>
          </p:nvPr>
        </p:nvSpPr>
        <p:spPr/>
        <p:txBody>
          <a:bodyPr/>
          <a:lstStyle/>
          <a:p>
            <a:pPr eaLnBrk="1" hangingPunct="1"/>
            <a:r>
              <a:rPr lang="en-US" altLang="en-US" sz="2400" b="1" dirty="0" smtClean="0"/>
              <a:t>Measurement of fetal </a:t>
            </a:r>
            <a:r>
              <a:rPr lang="en-US" altLang="en-US" sz="2400" b="1" i="1" dirty="0" smtClean="0"/>
              <a:t>lung to head ratio (LHR)</a:t>
            </a:r>
            <a:r>
              <a:rPr lang="en-US" altLang="en-US" sz="2400" b="1" dirty="0" smtClean="0"/>
              <a:t> has gained popularity in recent years as a method of determining prognosis</a:t>
            </a:r>
          </a:p>
          <a:p>
            <a:pPr eaLnBrk="1" hangingPunct="1"/>
            <a:r>
              <a:rPr lang="en-US" altLang="en-US" sz="2400" b="1" dirty="0" smtClean="0"/>
              <a:t>There results of antenatal prognostication by LHR are unfortunately not consistent</a:t>
            </a:r>
          </a:p>
          <a:p>
            <a:pPr eaLnBrk="1" hangingPunct="1"/>
            <a:r>
              <a:rPr lang="en-US" altLang="en-US" sz="2400" b="1" dirty="0" smtClean="0"/>
              <a:t>More recently the use of MRI as a new method for predicting outcome in antenatally diagnosed CDH</a:t>
            </a:r>
          </a:p>
          <a:p>
            <a:pPr eaLnBrk="1" hangingPunct="1"/>
            <a:r>
              <a:rPr lang="en-US" altLang="en-US" sz="2400" b="1" dirty="0" smtClean="0"/>
              <a:t>The correlated total fetal lung volume with total fetal body volume to generate a lung volume observed–expected ratio. A ratio below 35% predicted a poor prognosis</a:t>
            </a:r>
          </a:p>
          <a:p>
            <a:pPr eaLnBrk="1" hangingPunct="1"/>
            <a:endParaRPr lang="en-US" altLang="en-US" sz="2000" dirty="0" smtClean="0"/>
          </a:p>
        </p:txBody>
      </p:sp>
    </p:spTree>
    <p:extLst>
      <p:ext uri="{BB962C8B-B14F-4D97-AF65-F5344CB8AC3E}">
        <p14:creationId xmlns:p14="http://schemas.microsoft.com/office/powerpoint/2010/main" val="1429849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eaLnBrk="1" hangingPunct="1"/>
            <a:r>
              <a:rPr lang="en-US" altLang="en-US" b="1" dirty="0" smtClean="0"/>
              <a:t>Antenatal poor prognostic factors</a:t>
            </a:r>
          </a:p>
        </p:txBody>
      </p:sp>
      <p:sp>
        <p:nvSpPr>
          <p:cNvPr id="3" name="Content Placeholder 2"/>
          <p:cNvSpPr>
            <a:spLocks noGrp="1"/>
          </p:cNvSpPr>
          <p:nvPr>
            <p:ph idx="1"/>
          </p:nvPr>
        </p:nvSpPr>
        <p:spPr/>
        <p:txBody>
          <a:bodyPr/>
          <a:lstStyle/>
          <a:p>
            <a:pPr lvl="1" eaLnBrk="1" hangingPunct="1">
              <a:defRPr/>
            </a:pPr>
            <a:r>
              <a:rPr lang="en-US" b="1" dirty="0">
                <a:ea typeface="+mn-ea"/>
              </a:rPr>
              <a:t>B</a:t>
            </a:r>
            <a:r>
              <a:rPr lang="en-US" b="1" dirty="0" smtClean="0">
                <a:ea typeface="+mn-ea"/>
              </a:rPr>
              <a:t>ilateral hernia</a:t>
            </a:r>
          </a:p>
          <a:p>
            <a:pPr lvl="1" eaLnBrk="1" hangingPunct="1">
              <a:defRPr/>
            </a:pPr>
            <a:r>
              <a:rPr lang="en-US" b="1" dirty="0">
                <a:ea typeface="+mn-ea"/>
              </a:rPr>
              <a:t>T</a:t>
            </a:r>
            <a:r>
              <a:rPr lang="en-US" b="1" dirty="0" smtClean="0">
                <a:ea typeface="+mn-ea"/>
              </a:rPr>
              <a:t>he position of the liver</a:t>
            </a:r>
          </a:p>
          <a:p>
            <a:pPr lvl="1" eaLnBrk="1" hangingPunct="1">
              <a:defRPr/>
            </a:pPr>
            <a:r>
              <a:rPr lang="en-US" b="1" dirty="0" smtClean="0">
                <a:ea typeface="+mn-ea"/>
              </a:rPr>
              <a:t> Fetal lung–head ratio less than 0.8 </a:t>
            </a:r>
          </a:p>
          <a:p>
            <a:pPr lvl="1" eaLnBrk="1" hangingPunct="1">
              <a:defRPr/>
            </a:pPr>
            <a:r>
              <a:rPr lang="en-US" b="1" dirty="0" smtClean="0">
                <a:ea typeface="+mn-ea"/>
              </a:rPr>
              <a:t> </a:t>
            </a:r>
            <a:r>
              <a:rPr lang="en-US" b="1" dirty="0">
                <a:ea typeface="+mn-ea"/>
              </a:rPr>
              <a:t>P</a:t>
            </a:r>
            <a:r>
              <a:rPr lang="en-US" b="1" dirty="0" smtClean="0">
                <a:ea typeface="+mn-ea"/>
              </a:rPr>
              <a:t>olyhydramnios </a:t>
            </a:r>
            <a:endParaRPr lang="en-US" b="1" dirty="0" smtClean="0"/>
          </a:p>
          <a:p>
            <a:pPr lvl="1" eaLnBrk="1" hangingPunct="1">
              <a:defRPr/>
            </a:pPr>
            <a:r>
              <a:rPr lang="en-US" b="1" dirty="0">
                <a:ea typeface="+mn-ea"/>
              </a:rPr>
              <a:t>M</a:t>
            </a:r>
            <a:r>
              <a:rPr lang="en-US" b="1" dirty="0" smtClean="0">
                <a:ea typeface="+mn-ea"/>
              </a:rPr>
              <a:t>ediastinal shift</a:t>
            </a:r>
          </a:p>
          <a:p>
            <a:pPr lvl="1" eaLnBrk="1" hangingPunct="1">
              <a:buFont typeface="Wingdings" pitchFamily="2" charset="2"/>
              <a:buNone/>
              <a:defRPr/>
            </a:pPr>
            <a:endParaRPr lang="en-US" b="1" dirty="0" smtClean="0"/>
          </a:p>
        </p:txBody>
      </p:sp>
      <p:sp>
        <p:nvSpPr>
          <p:cNvPr id="358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fld id="{B95BF308-B3C3-407D-89C8-CD741CDB2200}" type="slidenum">
              <a:rPr lang="en-US" altLang="en-US" smtClean="0">
                <a:solidFill>
                  <a:srgbClr val="000000"/>
                </a:solidFill>
              </a:rPr>
              <a:pPr eaLnBrk="1" hangingPunct="1"/>
              <a:t>11</a:t>
            </a:fld>
            <a:endParaRPr lang="en-US" altLang="en-US" smtClean="0">
              <a:solidFill>
                <a:srgbClr val="000000"/>
              </a:solidFill>
            </a:endParaRPr>
          </a:p>
        </p:txBody>
      </p:sp>
    </p:spTree>
    <p:extLst>
      <p:ext uri="{BB962C8B-B14F-4D97-AF65-F5344CB8AC3E}">
        <p14:creationId xmlns:p14="http://schemas.microsoft.com/office/powerpoint/2010/main" val="330051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000125" y="285750"/>
            <a:ext cx="7793038" cy="1462088"/>
          </a:xfrm>
        </p:spPr>
        <p:txBody>
          <a:bodyPr/>
          <a:lstStyle/>
          <a:p>
            <a:pPr algn="ctr"/>
            <a:r>
              <a:rPr lang="en-US" altLang="en-US" b="1" dirty="0" smtClean="0"/>
              <a:t>Postnatal Diagnosis</a:t>
            </a:r>
          </a:p>
        </p:txBody>
      </p:sp>
      <p:sp>
        <p:nvSpPr>
          <p:cNvPr id="44035" name="Content Placeholder 2"/>
          <p:cNvSpPr>
            <a:spLocks noGrp="1"/>
          </p:cNvSpPr>
          <p:nvPr>
            <p:ph idx="1"/>
          </p:nvPr>
        </p:nvSpPr>
        <p:spPr>
          <a:xfrm>
            <a:off x="1143000" y="2071688"/>
            <a:ext cx="7772400" cy="4114800"/>
          </a:xfrm>
        </p:spPr>
        <p:txBody>
          <a:bodyPr/>
          <a:lstStyle/>
          <a:p>
            <a:pPr lvl="1">
              <a:buFont typeface="Courier New" pitchFamily="49" charset="0"/>
              <a:buChar char="o"/>
            </a:pPr>
            <a:r>
              <a:rPr lang="en-US" altLang="en-US" sz="2000" b="1" dirty="0" smtClean="0"/>
              <a:t>Symptoms depend on the </a:t>
            </a:r>
            <a:r>
              <a:rPr lang="en-US" altLang="en-US" sz="2000" b="1" u="sng" dirty="0" smtClean="0"/>
              <a:t>degree of herniation</a:t>
            </a:r>
            <a:r>
              <a:rPr lang="en-US" altLang="en-US" sz="2000" b="1" dirty="0" smtClean="0"/>
              <a:t>; small hernias may initially pass unnoticed, whereas larger ones produce immediate and severe respiratory distress. </a:t>
            </a:r>
          </a:p>
          <a:p>
            <a:pPr lvl="1">
              <a:buFont typeface="Courier New" pitchFamily="49" charset="0"/>
              <a:buChar char="o"/>
            </a:pPr>
            <a:r>
              <a:rPr lang="en-US" altLang="en-US" sz="2000" b="1" dirty="0" smtClean="0"/>
              <a:t>Around 50% of babies with a CDH remain undiagnosed until birth.</a:t>
            </a:r>
            <a:endParaRPr lang="en-US" altLang="en-US" sz="2000" b="1" dirty="0" smtClean="0">
              <a:solidFill>
                <a:srgbClr val="000000"/>
              </a:solidFill>
            </a:endParaRPr>
          </a:p>
          <a:p>
            <a:pPr lvl="1" eaLnBrk="1" hangingPunct="1">
              <a:lnSpc>
                <a:spcPct val="90000"/>
              </a:lnSpc>
              <a:buFont typeface="Courier New" pitchFamily="49" charset="0"/>
              <a:buChar char="o"/>
            </a:pPr>
            <a:r>
              <a:rPr lang="en-US" altLang="en-US" sz="2000" b="1" dirty="0" smtClean="0">
                <a:solidFill>
                  <a:srgbClr val="000000"/>
                </a:solidFill>
              </a:rPr>
              <a:t>In </a:t>
            </a:r>
            <a:r>
              <a:rPr lang="en-US" altLang="en-US" sz="2000" b="1" u="sng" dirty="0" smtClean="0">
                <a:solidFill>
                  <a:srgbClr val="000000"/>
                </a:solidFill>
              </a:rPr>
              <a:t>neonatal </a:t>
            </a:r>
            <a:r>
              <a:rPr lang="en-US" altLang="en-US" sz="2000" b="1" dirty="0" smtClean="0">
                <a:solidFill>
                  <a:srgbClr val="000000"/>
                </a:solidFill>
              </a:rPr>
              <a:t> period a tetrad of</a:t>
            </a:r>
          </a:p>
          <a:p>
            <a:pPr lvl="2" eaLnBrk="1" hangingPunct="1">
              <a:lnSpc>
                <a:spcPct val="90000"/>
              </a:lnSpc>
            </a:pPr>
            <a:r>
              <a:rPr lang="en-US" altLang="en-US" sz="2000" b="1" dirty="0" smtClean="0">
                <a:solidFill>
                  <a:srgbClr val="000000"/>
                </a:solidFill>
              </a:rPr>
              <a:t>Respiratory distress as soon as clamping the umbilical cord</a:t>
            </a:r>
          </a:p>
          <a:p>
            <a:pPr lvl="2" eaLnBrk="1" hangingPunct="1">
              <a:lnSpc>
                <a:spcPct val="90000"/>
              </a:lnSpc>
            </a:pPr>
            <a:r>
              <a:rPr lang="en-US" altLang="en-US" sz="2000" b="1" dirty="0" smtClean="0">
                <a:solidFill>
                  <a:srgbClr val="000000"/>
                </a:solidFill>
              </a:rPr>
              <a:t>Dextrocardia, </a:t>
            </a:r>
          </a:p>
          <a:p>
            <a:pPr lvl="2" eaLnBrk="1" hangingPunct="1">
              <a:lnSpc>
                <a:spcPct val="90000"/>
              </a:lnSpc>
            </a:pPr>
            <a:r>
              <a:rPr lang="en-US" altLang="en-US" sz="2000" b="1" dirty="0" smtClean="0">
                <a:solidFill>
                  <a:srgbClr val="000000"/>
                </a:solidFill>
              </a:rPr>
              <a:t>Apparent scaphoid abdomen</a:t>
            </a:r>
          </a:p>
          <a:p>
            <a:pPr lvl="2" eaLnBrk="1" hangingPunct="1">
              <a:lnSpc>
                <a:spcPct val="90000"/>
              </a:lnSpc>
            </a:pPr>
            <a:r>
              <a:rPr lang="en-US" altLang="en-US" sz="2000" b="1" dirty="0" smtClean="0">
                <a:solidFill>
                  <a:srgbClr val="000000"/>
                </a:solidFill>
              </a:rPr>
              <a:t>Barrel shaped chest </a:t>
            </a:r>
          </a:p>
          <a:p>
            <a:endParaRPr lang="en-US" altLang="en-US" dirty="0" smtClean="0"/>
          </a:p>
        </p:txBody>
      </p:sp>
      <p:sp>
        <p:nvSpPr>
          <p:cNvPr id="44036" name="Slide Number Placeholder 3"/>
          <p:cNvSpPr>
            <a:spLocks noGrp="1"/>
          </p:cNvSpPr>
          <p:nvPr>
            <p:ph type="sldNum" sz="quarter" idx="12"/>
          </p:nvPr>
        </p:nvSpPr>
        <p:spPr>
          <a:xfrm>
            <a:off x="3357563" y="6243638"/>
            <a:ext cx="558958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fld id="{3C015C67-B435-4414-B603-C42664E4863A}" type="slidenum">
              <a:rPr lang="en-US" altLang="en-US" smtClean="0">
                <a:solidFill>
                  <a:srgbClr val="000000"/>
                </a:solidFill>
              </a:rPr>
              <a:pPr eaLnBrk="1" hangingPunct="1"/>
              <a:t>12</a:t>
            </a:fld>
            <a:endParaRPr lang="en-US" altLang="en-US" smtClean="0">
              <a:solidFill>
                <a:srgbClr val="000000"/>
              </a:solidFill>
            </a:endParaRPr>
          </a:p>
        </p:txBody>
      </p:sp>
    </p:spTree>
    <p:extLst>
      <p:ext uri="{BB962C8B-B14F-4D97-AF65-F5344CB8AC3E}">
        <p14:creationId xmlns:p14="http://schemas.microsoft.com/office/powerpoint/2010/main" val="4214941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5400" b="1" dirty="0">
                <a:solidFill>
                  <a:srgbClr val="000000"/>
                </a:solidFill>
                <a:latin typeface="+mn-lt"/>
                <a:ea typeface="+mn-ea"/>
                <a:cs typeface="+mn-cs"/>
              </a:rPr>
              <a:t>Prognosis</a:t>
            </a:r>
          </a:p>
        </p:txBody>
      </p:sp>
      <p:sp>
        <p:nvSpPr>
          <p:cNvPr id="9219" name="Rectangle 3"/>
          <p:cNvSpPr>
            <a:spLocks noGrp="1" noChangeArrowheads="1"/>
          </p:cNvSpPr>
          <p:nvPr>
            <p:ph idx="1"/>
          </p:nvPr>
        </p:nvSpPr>
        <p:spPr/>
        <p:txBody>
          <a:bodyPr/>
          <a:lstStyle/>
          <a:p>
            <a:pPr algn="l" rtl="0"/>
            <a:r>
              <a:rPr lang="en-US" altLang="en-US" sz="2400" b="1" dirty="0">
                <a:solidFill>
                  <a:srgbClr val="000000"/>
                </a:solidFill>
              </a:rPr>
              <a:t>Mortality in babies with CDH is related to pulmonary hypoplasia, persistent fetal circulation (PFC), and associated anomalies </a:t>
            </a:r>
          </a:p>
          <a:p>
            <a:pPr algn="l" rtl="0"/>
            <a:r>
              <a:rPr lang="en-US" altLang="en-US" sz="2400" b="1" dirty="0">
                <a:solidFill>
                  <a:srgbClr val="000000"/>
                </a:solidFill>
              </a:rPr>
              <a:t>The reported mortality rate is 25-60%; </a:t>
            </a:r>
            <a:r>
              <a:rPr lang="en-US" altLang="en-US" sz="2400" b="1" dirty="0" smtClean="0">
                <a:solidFill>
                  <a:srgbClr val="000000"/>
                </a:solidFill>
              </a:rPr>
              <a:t> </a:t>
            </a:r>
            <a:r>
              <a:rPr lang="en-US" altLang="en-US" sz="2400" b="1" dirty="0">
                <a:solidFill>
                  <a:srgbClr val="000000"/>
                </a:solidFill>
              </a:rPr>
              <a:t>Hidden mortality refers to the death of infants who are so severely affected that they die prior to their transfer to a surgical unit. </a:t>
            </a:r>
          </a:p>
        </p:txBody>
      </p:sp>
      <p:sp>
        <p:nvSpPr>
          <p:cNvPr id="6" name="Slide Number Placeholder 5"/>
          <p:cNvSpPr>
            <a:spLocks noGrp="1"/>
          </p:cNvSpPr>
          <p:nvPr>
            <p:ph type="sldNum" sz="quarter" idx="12"/>
          </p:nvPr>
        </p:nvSpPr>
        <p:spPr/>
        <p:txBody>
          <a:bodyPr/>
          <a:lstStyle/>
          <a:p>
            <a:fld id="{280000AF-7F2D-4ACD-90D7-125C27768A4F}" type="slidenum">
              <a:rPr lang="ar-SA" altLang="en-US">
                <a:solidFill>
                  <a:srgbClr val="000000"/>
                </a:solidFill>
              </a:rPr>
              <a:pPr/>
              <a:t>13</a:t>
            </a:fld>
            <a:endParaRPr lang="en-US" altLang="en-US">
              <a:solidFill>
                <a:srgbClr val="000000"/>
              </a:solidFill>
            </a:endParaRPr>
          </a:p>
        </p:txBody>
      </p:sp>
    </p:spTree>
    <p:extLst>
      <p:ext uri="{BB962C8B-B14F-4D97-AF65-F5344CB8AC3E}">
        <p14:creationId xmlns:p14="http://schemas.microsoft.com/office/powerpoint/2010/main" val="716334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7"/>
          <p:cNvSpPr>
            <a:spLocks noGrp="1"/>
          </p:cNvSpPr>
          <p:nvPr>
            <p:ph type="title"/>
          </p:nvPr>
        </p:nvSpPr>
        <p:spPr/>
        <p:txBody>
          <a:bodyPr/>
          <a:lstStyle/>
          <a:p>
            <a:pPr eaLnBrk="1" hangingPunct="1"/>
            <a:r>
              <a:rPr lang="en-US" altLang="en-US" b="1" dirty="0"/>
              <a:t>Scaphoid abdomen in CDH </a:t>
            </a:r>
          </a:p>
        </p:txBody>
      </p:sp>
      <p:pic>
        <p:nvPicPr>
          <p:cNvPr id="45059" name="Picture 2" descr="C:\Users\User\Downloads\1713_9_57-scaphoid-abdomen-caus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71688" y="2500313"/>
            <a:ext cx="5499100" cy="4214812"/>
          </a:xfrm>
          <a:noFill/>
        </p:spPr>
      </p:pic>
      <p:sp>
        <p:nvSpPr>
          <p:cNvPr id="450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fld id="{FF34EC7C-9606-4D95-A6F3-CAFC464086C2}" type="slidenum">
              <a:rPr lang="en-US" altLang="en-US" smtClean="0">
                <a:solidFill>
                  <a:srgbClr val="000000"/>
                </a:solidFill>
              </a:rPr>
              <a:pPr eaLnBrk="1" hangingPunct="1"/>
              <a:t>14</a:t>
            </a:fld>
            <a:endParaRPr lang="en-US" altLang="en-US" smtClean="0">
              <a:solidFill>
                <a:srgbClr val="000000"/>
              </a:solidFill>
            </a:endParaRPr>
          </a:p>
        </p:txBody>
      </p:sp>
      <p:sp>
        <p:nvSpPr>
          <p:cNvPr id="45061" name="Subtitle 6"/>
          <p:cNvSpPr>
            <a:spLocks noGrp="1"/>
          </p:cNvSpPr>
          <p:nvPr>
            <p:ph type="subTitle" idx="4294967295"/>
          </p:nvPr>
        </p:nvSpPr>
        <p:spPr>
          <a:xfrm>
            <a:off x="0" y="2000250"/>
            <a:ext cx="6400800" cy="1824038"/>
          </a:xfrm>
        </p:spPr>
        <p:txBody>
          <a:bodyPr/>
          <a:lstStyle/>
          <a:p>
            <a:pPr eaLnBrk="1" hangingPunct="1"/>
            <a:endParaRPr lang="en-US" altLang="en-US" sz="2400" dirty="0" smtClean="0"/>
          </a:p>
        </p:txBody>
      </p:sp>
    </p:spTree>
    <p:extLst>
      <p:ext uri="{BB962C8B-B14F-4D97-AF65-F5344CB8AC3E}">
        <p14:creationId xmlns:p14="http://schemas.microsoft.com/office/powerpoint/2010/main" val="2540239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0" y="2286000"/>
            <a:ext cx="4318000" cy="4114800"/>
          </a:xfrm>
        </p:spPr>
        <p:txBody>
          <a:bodyPr/>
          <a:lstStyle/>
          <a:p>
            <a:r>
              <a:rPr lang="en-US" altLang="en-US" sz="2400" smtClean="0"/>
              <a:t>An X-ray reveals the characteristic combination of bowel loops within the chest, lung hypoplasia, mediastinal shift away from the side of the hernia and NG coiled in the chest</a:t>
            </a:r>
          </a:p>
          <a:p>
            <a:endParaRPr lang="en-US" altLang="en-US" smtClean="0"/>
          </a:p>
        </p:txBody>
      </p:sp>
      <p:sp>
        <p:nvSpPr>
          <p:cNvPr id="460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fld id="{02C6C1AA-9090-4EDC-AD4A-09F79FA15102}" type="slidenum">
              <a:rPr lang="en-US" altLang="en-US" smtClean="0">
                <a:solidFill>
                  <a:srgbClr val="000000"/>
                </a:solidFill>
              </a:rPr>
              <a:pPr eaLnBrk="1" hangingPunct="1"/>
              <a:t>15</a:t>
            </a:fld>
            <a:endParaRPr lang="en-US" altLang="en-US" smtClean="0">
              <a:solidFill>
                <a:srgbClr val="000000"/>
              </a:solidFill>
            </a:endParaRPr>
          </a:p>
        </p:txBody>
      </p:sp>
      <p:pic>
        <p:nvPicPr>
          <p:cNvPr id="460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350" y="1071563"/>
            <a:ext cx="481965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itle 6"/>
          <p:cNvSpPr>
            <a:spLocks noGrp="1"/>
          </p:cNvSpPr>
          <p:nvPr>
            <p:ph type="title"/>
          </p:nvPr>
        </p:nvSpPr>
        <p:spPr>
          <a:xfrm>
            <a:off x="1350963" y="357188"/>
            <a:ext cx="7793037" cy="714375"/>
          </a:xfrm>
        </p:spPr>
        <p:txBody>
          <a:bodyPr/>
          <a:lstStyle/>
          <a:p>
            <a:r>
              <a:rPr lang="en-US" altLang="en-US" smtClean="0"/>
              <a:t>Postnatal Diagnosis</a:t>
            </a:r>
          </a:p>
        </p:txBody>
      </p:sp>
    </p:spTree>
    <p:extLst>
      <p:ext uri="{BB962C8B-B14F-4D97-AF65-F5344CB8AC3E}">
        <p14:creationId xmlns:p14="http://schemas.microsoft.com/office/powerpoint/2010/main" val="152148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hidden="1"/>
          <p:cNvSpPr>
            <a:spLocks noGrp="1" noChangeArrowheads="1"/>
          </p:cNvSpPr>
          <p:nvPr>
            <p:ph type="title"/>
          </p:nvPr>
        </p:nvSpPr>
        <p:spPr/>
        <p:txBody>
          <a:bodyPr/>
          <a:lstStyle/>
          <a:p>
            <a:pPr eaLnBrk="1" hangingPunct="1"/>
            <a:endParaRPr lang="en-US" altLang="en-US" smtClean="0"/>
          </a:p>
        </p:txBody>
      </p:sp>
      <p:sp>
        <p:nvSpPr>
          <p:cNvPr id="4099" name="Rectangle 3" descr="DSCN1257"/>
          <p:cNvSpPr>
            <a:spLocks noGrp="1" noChangeAspect="1" noChangeArrowheads="1"/>
          </p:cNvSpPr>
          <p:nvPr isPhoto="1"/>
        </p:nvSpPr>
        <p:spPr bwMode="auto">
          <a:xfrm rot="-5400000">
            <a:off x="1400968" y="685007"/>
            <a:ext cx="6342063" cy="5486400"/>
          </a:xfrm>
          <a:prstGeom prst="rect">
            <a:avLst/>
          </a:prstGeom>
          <a:blipFill dpi="0" rotWithShape="1">
            <a:blip r:embed="rId2"/>
            <a:srcRect/>
            <a:stretch>
              <a:fillRect/>
            </a:stretch>
          </a:blipFill>
          <a:ln w="76200">
            <a:solidFill>
              <a:schemeClr val="tx1"/>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3033433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altLang="en-US" smtClean="0"/>
          </a:p>
        </p:txBody>
      </p:sp>
      <p:pic>
        <p:nvPicPr>
          <p:cNvPr id="12291" name="Picture 2" descr="C:\Users\mohammad\Documents\dr m omary\New Folder\camera\camera\25 august 06,camera\DSCN44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3" y="831850"/>
            <a:ext cx="6924675"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021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dirty="0" smtClean="0"/>
              <a:t>Advanced medical treatments</a:t>
            </a:r>
          </a:p>
        </p:txBody>
      </p:sp>
      <p:sp>
        <p:nvSpPr>
          <p:cNvPr id="3" name="Content Placeholder 2"/>
          <p:cNvSpPr>
            <a:spLocks noGrp="1"/>
          </p:cNvSpPr>
          <p:nvPr>
            <p:ph idx="1"/>
          </p:nvPr>
        </p:nvSpPr>
        <p:spPr/>
        <p:txBody>
          <a:bodyPr/>
          <a:lstStyle/>
          <a:p>
            <a:pPr marL="342900" lvl="1" indent="-342900" eaLnBrk="1" hangingPunct="1">
              <a:buClr>
                <a:schemeClr val="folHlink"/>
              </a:buClr>
              <a:buSzPct val="60000"/>
              <a:defRPr/>
            </a:pPr>
            <a:r>
              <a:rPr lang="en-US" sz="2400" b="1" dirty="0" smtClean="0"/>
              <a:t>methods that used as adjunctive treatments </a:t>
            </a:r>
            <a:r>
              <a:rPr lang="en-US" sz="2400" b="1" dirty="0" smtClean="0">
                <a:ea typeface="+mn-ea"/>
              </a:rPr>
              <a:t>if adequate oxygenation cannot be achieved using conventional ventilation:</a:t>
            </a:r>
          </a:p>
          <a:p>
            <a:pPr lvl="1" eaLnBrk="1" hangingPunct="1">
              <a:defRPr/>
            </a:pPr>
            <a:r>
              <a:rPr lang="en-US" sz="2200" b="1" i="1" dirty="0" smtClean="0">
                <a:ea typeface="+mn-ea"/>
              </a:rPr>
              <a:t>High-frequency oscillating ventilation (HFOV), </a:t>
            </a:r>
          </a:p>
          <a:p>
            <a:pPr lvl="1" eaLnBrk="1" hangingPunct="1">
              <a:defRPr/>
            </a:pPr>
            <a:r>
              <a:rPr lang="en-US" sz="2200" b="1" i="1" dirty="0" smtClean="0">
                <a:ea typeface="+mn-ea"/>
              </a:rPr>
              <a:t>Extracorporeal membrane oxygenation (ECMO),</a:t>
            </a:r>
          </a:p>
          <a:p>
            <a:pPr lvl="1" eaLnBrk="1" hangingPunct="1">
              <a:defRPr/>
            </a:pPr>
            <a:r>
              <a:rPr lang="en-US" sz="2200" b="1" i="1" dirty="0" smtClean="0">
                <a:ea typeface="+mn-ea"/>
              </a:rPr>
              <a:t> Inhaled nitric oxide (</a:t>
            </a:r>
            <a:r>
              <a:rPr lang="en-US" sz="2200" b="1" i="1" dirty="0" err="1" smtClean="0">
                <a:ea typeface="+mn-ea"/>
              </a:rPr>
              <a:t>iNO</a:t>
            </a:r>
            <a:r>
              <a:rPr lang="en-US" sz="2200" b="1" i="1" dirty="0" smtClean="0">
                <a:ea typeface="+mn-ea"/>
              </a:rPr>
              <a:t>) </a:t>
            </a:r>
          </a:p>
          <a:p>
            <a:pPr eaLnBrk="1" hangingPunct="1">
              <a:buFont typeface="Wingdings" pitchFamily="2" charset="2"/>
              <a:buNone/>
              <a:defRPr/>
            </a:pPr>
            <a:endParaRPr lang="en-US" dirty="0" smtClean="0"/>
          </a:p>
          <a:p>
            <a:pPr eaLnBrk="1" hangingPunct="1">
              <a:defRPr/>
            </a:pPr>
            <a:endParaRPr lang="en-US" dirty="0" smtClean="0"/>
          </a:p>
        </p:txBody>
      </p:sp>
      <p:sp>
        <p:nvSpPr>
          <p:cNvPr id="501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fld id="{F01780E2-7B06-40A6-8391-88D37210B863}" type="slidenum">
              <a:rPr lang="en-US" altLang="en-US" smtClean="0">
                <a:solidFill>
                  <a:srgbClr val="000000"/>
                </a:solidFill>
              </a:rPr>
              <a:pPr eaLnBrk="1" hangingPunct="1"/>
              <a:t>18</a:t>
            </a:fld>
            <a:endParaRPr lang="en-US" altLang="en-US" smtClean="0">
              <a:solidFill>
                <a:srgbClr val="000000"/>
              </a:solidFill>
            </a:endParaRPr>
          </a:p>
        </p:txBody>
      </p:sp>
    </p:spTree>
    <p:extLst>
      <p:ext uri="{BB962C8B-B14F-4D97-AF65-F5344CB8AC3E}">
        <p14:creationId xmlns:p14="http://schemas.microsoft.com/office/powerpoint/2010/main" val="3179808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ctr" eaLnBrk="1" hangingPunct="1"/>
            <a:r>
              <a:rPr lang="en-US" altLang="en-US" sz="4000" b="1" i="1" dirty="0" smtClean="0"/>
              <a:t>Gentle Ventilation and Permissive Hypercapnia</a:t>
            </a:r>
          </a:p>
        </p:txBody>
      </p:sp>
      <p:sp>
        <p:nvSpPr>
          <p:cNvPr id="51203" name="Content Placeholder 2"/>
          <p:cNvSpPr>
            <a:spLocks noGrp="1"/>
          </p:cNvSpPr>
          <p:nvPr>
            <p:ph idx="1"/>
          </p:nvPr>
        </p:nvSpPr>
        <p:spPr>
          <a:xfrm>
            <a:off x="1143000" y="2071688"/>
            <a:ext cx="7772400" cy="4114800"/>
          </a:xfrm>
        </p:spPr>
        <p:txBody>
          <a:bodyPr/>
          <a:lstStyle/>
          <a:p>
            <a:pPr eaLnBrk="1" hangingPunct="1"/>
            <a:r>
              <a:rPr lang="en-US" altLang="en-US" sz="2000" b="1" dirty="0" smtClean="0"/>
              <a:t>The infant is intubated but allowed to breath spontaneously and hypercapnia is tolerated (permissive hypercapnia).</a:t>
            </a:r>
          </a:p>
          <a:p>
            <a:pPr eaLnBrk="1" hangingPunct="1"/>
            <a:r>
              <a:rPr lang="en-US" altLang="en-US" sz="2000" b="1" dirty="0" smtClean="0"/>
              <a:t>High ventilator pressures are avoided with the aim of minimizing iatrogenic/ventilator-induced lung injury.</a:t>
            </a:r>
          </a:p>
          <a:p>
            <a:pPr eaLnBrk="1" hangingPunct="1"/>
            <a:r>
              <a:rPr lang="en-US" altLang="en-US" sz="2000" b="1" dirty="0" smtClean="0"/>
              <a:t>Permissive hypercarbia is associated with fewer complications notably a reduced incidence of pneumothorax.</a:t>
            </a:r>
          </a:p>
          <a:p>
            <a:pPr eaLnBrk="1" hangingPunct="1"/>
            <a:r>
              <a:rPr lang="en-US" altLang="en-US" sz="2000" b="1" dirty="0" smtClean="0"/>
              <a:t>Survival rate reaches 76% and if infants with lethal associated anomalies are excluded, survival approaches 100% in some centers</a:t>
            </a:r>
          </a:p>
          <a:p>
            <a:pPr eaLnBrk="1" hangingPunct="1"/>
            <a:endParaRPr lang="en-US" altLang="en-US" sz="2000" dirty="0" smtClean="0"/>
          </a:p>
        </p:txBody>
      </p:sp>
    </p:spTree>
    <p:extLst>
      <p:ext uri="{BB962C8B-B14F-4D97-AF65-F5344CB8AC3E}">
        <p14:creationId xmlns:p14="http://schemas.microsoft.com/office/powerpoint/2010/main" val="85308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b="1" dirty="0" smtClean="0"/>
              <a:t>Anatomy</a:t>
            </a:r>
          </a:p>
        </p:txBody>
      </p:sp>
      <p:sp>
        <p:nvSpPr>
          <p:cNvPr id="8196" name="Rectangle 3"/>
          <p:cNvSpPr>
            <a:spLocks noGrp="1" noChangeArrowheads="1"/>
          </p:cNvSpPr>
          <p:nvPr>
            <p:ph idx="1"/>
          </p:nvPr>
        </p:nvSpPr>
        <p:spPr/>
        <p:txBody>
          <a:bodyPr/>
          <a:lstStyle/>
          <a:p>
            <a:pPr eaLnBrk="1" hangingPunct="1"/>
            <a:endParaRPr lang="en-US" altLang="en-US" smtClean="0"/>
          </a:p>
        </p:txBody>
      </p:sp>
      <p:sp>
        <p:nvSpPr>
          <p:cNvPr id="819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fld id="{CE56F6DA-42E3-47E5-8064-DE67CA9F18CF}" type="slidenum">
              <a:rPr lang="en-US" altLang="en-US" sz="1400" smtClean="0">
                <a:solidFill>
                  <a:srgbClr val="000000"/>
                </a:solidFill>
              </a:rPr>
              <a:pPr eaLnBrk="1" hangingPunct="1">
                <a:spcBef>
                  <a:spcPct val="0"/>
                </a:spcBef>
                <a:buClrTx/>
                <a:buSzTx/>
                <a:buFontTx/>
                <a:buNone/>
              </a:pPr>
              <a:t>2</a:t>
            </a:fld>
            <a:endParaRPr lang="en-US" altLang="en-US" sz="1400" smtClean="0">
              <a:solidFill>
                <a:srgbClr val="000000"/>
              </a:solidFill>
            </a:endParaRPr>
          </a:p>
        </p:txBody>
      </p:sp>
      <p:pic>
        <p:nvPicPr>
          <p:cNvPr id="8197" name="Picture 4" descr="pp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229600"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242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Esophageal Atresia(EA) and Tracheoesophageal Fistula(TEF)</a:t>
            </a:r>
            <a:endParaRPr lang="en-US" sz="40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04D8922-F5E6-467E-B125-2342CE57D44E}"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1148018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endParaRPr lang="en-US" altLang="en-US"/>
          </a:p>
        </p:txBody>
      </p:sp>
      <p:graphicFrame>
        <p:nvGraphicFramePr>
          <p:cNvPr id="66563" name="Object 3"/>
          <p:cNvGraphicFramePr>
            <a:graphicFrameLocks noGrp="1" noChangeAspect="1"/>
          </p:cNvGraphicFramePr>
          <p:nvPr>
            <p:ph idx="1"/>
          </p:nvPr>
        </p:nvGraphicFramePr>
        <p:xfrm>
          <a:off x="0" y="1117600"/>
          <a:ext cx="9144000" cy="4621213"/>
        </p:xfrm>
        <a:graphic>
          <a:graphicData uri="http://schemas.openxmlformats.org/presentationml/2006/ole">
            <mc:AlternateContent xmlns:mc="http://schemas.openxmlformats.org/markup-compatibility/2006">
              <mc:Choice xmlns:v="urn:schemas-microsoft-com:vml" Requires="v">
                <p:oleObj spid="_x0000_s1053" name="Bitmap Image" r:id="rId3" imgW="5238095" imgH="2647619" progId="Paint.Picture">
                  <p:embed/>
                </p:oleObj>
              </mc:Choice>
              <mc:Fallback>
                <p:oleObj name="Bitmap Image" r:id="rId3" imgW="5238095" imgH="264761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17600"/>
                        <a:ext cx="9144000"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61290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fld id="{6E3AAD1F-DCE1-4B5B-94E5-D1C5ADB8A054}" type="slidenum">
              <a:rPr lang="en-US" altLang="en-US" sz="1400" smtClean="0">
                <a:solidFill>
                  <a:srgbClr val="000000"/>
                </a:solidFill>
              </a:rPr>
              <a:pPr eaLnBrk="1" hangingPunct="1">
                <a:spcBef>
                  <a:spcPct val="0"/>
                </a:spcBef>
                <a:buClrTx/>
                <a:buSzTx/>
                <a:buFontTx/>
                <a:buNone/>
              </a:pPr>
              <a:t>22</a:t>
            </a:fld>
            <a:endParaRPr lang="en-US" altLang="en-US" sz="1400" smtClean="0">
              <a:solidFill>
                <a:srgbClr val="000000"/>
              </a:solidFill>
            </a:endParaRPr>
          </a:p>
        </p:txBody>
      </p:sp>
      <p:sp>
        <p:nvSpPr>
          <p:cNvPr id="20483" name="Rectangle 2"/>
          <p:cNvSpPr>
            <a:spLocks noGrp="1" noChangeArrowheads="1"/>
          </p:cNvSpPr>
          <p:nvPr>
            <p:ph type="title"/>
          </p:nvPr>
        </p:nvSpPr>
        <p:spPr/>
        <p:txBody>
          <a:bodyPr/>
          <a:lstStyle/>
          <a:p>
            <a:pPr eaLnBrk="1" hangingPunct="1"/>
            <a:r>
              <a:rPr lang="en-US" altLang="en-US" b="1" dirty="0" smtClean="0">
                <a:solidFill>
                  <a:schemeClr val="tx1"/>
                </a:solidFill>
              </a:rPr>
              <a:t>Classification</a:t>
            </a:r>
          </a:p>
        </p:txBody>
      </p:sp>
      <p:sp>
        <p:nvSpPr>
          <p:cNvPr id="20484" name="Rectangle 3"/>
          <p:cNvSpPr>
            <a:spLocks noGrp="1" noChangeArrowheads="1"/>
          </p:cNvSpPr>
          <p:nvPr>
            <p:ph type="body" idx="1"/>
          </p:nvPr>
        </p:nvSpPr>
        <p:spPr/>
        <p:txBody>
          <a:bodyPr/>
          <a:lstStyle/>
          <a:p>
            <a:pPr eaLnBrk="1" hangingPunct="1"/>
            <a:r>
              <a:rPr lang="en-US" altLang="en-US" sz="2800" b="1" dirty="0" smtClean="0">
                <a:solidFill>
                  <a:srgbClr val="000000"/>
                </a:solidFill>
              </a:rPr>
              <a:t>Anatomical Characteristics</a:t>
            </a:r>
            <a:endParaRPr lang="en-US" altLang="en-US" sz="2800" dirty="0" smtClean="0">
              <a:solidFill>
                <a:srgbClr val="000000"/>
              </a:solidFill>
            </a:endParaRPr>
          </a:p>
          <a:p>
            <a:pPr eaLnBrk="1" hangingPunct="1"/>
            <a:r>
              <a:rPr lang="en-US" altLang="en-US" sz="2400" b="1" dirty="0" smtClean="0">
                <a:solidFill>
                  <a:srgbClr val="000000"/>
                </a:solidFill>
              </a:rPr>
              <a:t>Esophageal atresia with distal TEF-- 87%</a:t>
            </a:r>
          </a:p>
          <a:p>
            <a:pPr eaLnBrk="1" hangingPunct="1"/>
            <a:r>
              <a:rPr lang="en-US" altLang="en-US" sz="2400" b="1" dirty="0" smtClean="0">
                <a:solidFill>
                  <a:srgbClr val="000000"/>
                </a:solidFill>
              </a:rPr>
              <a:t>Isolated esophageal atresia without TEF-8%</a:t>
            </a:r>
          </a:p>
          <a:p>
            <a:pPr eaLnBrk="1" hangingPunct="1"/>
            <a:r>
              <a:rPr lang="en-US" altLang="en-US" sz="2400" b="1" dirty="0" smtClean="0">
                <a:solidFill>
                  <a:srgbClr val="000000"/>
                </a:solidFill>
              </a:rPr>
              <a:t>Isolated TEF-4%</a:t>
            </a:r>
          </a:p>
          <a:p>
            <a:pPr eaLnBrk="1" hangingPunct="1"/>
            <a:r>
              <a:rPr lang="en-US" altLang="en-US" sz="2400" b="1" dirty="0" smtClean="0">
                <a:solidFill>
                  <a:srgbClr val="000000"/>
                </a:solidFill>
              </a:rPr>
              <a:t>Esophageal atresia with proximal TEF-1%</a:t>
            </a:r>
          </a:p>
          <a:p>
            <a:pPr eaLnBrk="1" hangingPunct="1"/>
            <a:r>
              <a:rPr lang="en-US" altLang="en-US" sz="2400" b="1" dirty="0" smtClean="0">
                <a:solidFill>
                  <a:srgbClr val="000000"/>
                </a:solidFill>
              </a:rPr>
              <a:t>Esophageal atresia with proximal and distal TEF-1%</a:t>
            </a:r>
          </a:p>
          <a:p>
            <a:pPr eaLnBrk="1" hangingPunct="1"/>
            <a:endParaRPr lang="en-US" altLang="en-US" sz="2800" dirty="0" smtClean="0">
              <a:solidFill>
                <a:srgbClr val="000000"/>
              </a:solidFill>
            </a:endParaRPr>
          </a:p>
        </p:txBody>
      </p:sp>
    </p:spTree>
    <p:extLst>
      <p:ext uri="{BB962C8B-B14F-4D97-AF65-F5344CB8AC3E}">
        <p14:creationId xmlns:p14="http://schemas.microsoft.com/office/powerpoint/2010/main" val="2577634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marL="342900" indent="-342900" algn="l" rtl="0">
              <a:spcBef>
                <a:spcPct val="20000"/>
              </a:spcBef>
              <a:buChar char="•"/>
            </a:pPr>
            <a:r>
              <a:rPr lang="en-US" altLang="en-US" sz="4800" b="1" dirty="0">
                <a:solidFill>
                  <a:schemeClr val="tx1"/>
                </a:solidFill>
                <a:latin typeface="+mn-lt"/>
                <a:ea typeface="+mn-ea"/>
                <a:cs typeface="+mn-cs"/>
              </a:rPr>
              <a:t>Pathophysiology</a:t>
            </a:r>
          </a:p>
        </p:txBody>
      </p:sp>
      <p:sp>
        <p:nvSpPr>
          <p:cNvPr id="18435" name="Rectangle 3"/>
          <p:cNvSpPr>
            <a:spLocks noGrp="1" noChangeArrowheads="1"/>
          </p:cNvSpPr>
          <p:nvPr>
            <p:ph idx="1"/>
          </p:nvPr>
        </p:nvSpPr>
        <p:spPr/>
        <p:txBody>
          <a:bodyPr/>
          <a:lstStyle/>
          <a:p>
            <a:pPr algn="l" rtl="0"/>
            <a:r>
              <a:rPr lang="en-US" altLang="en-US" b="1" dirty="0"/>
              <a:t>Approximately 17-70% of children with TEFs have associated developmental anomalies. These anomalies include </a:t>
            </a:r>
            <a:r>
              <a:rPr lang="en-US" altLang="en-US" b="1" dirty="0" smtClean="0"/>
              <a:t> </a:t>
            </a:r>
            <a:endParaRPr lang="en-US" altLang="en-US" b="1" dirty="0"/>
          </a:p>
          <a:p>
            <a:pPr algn="l" rtl="0"/>
            <a:r>
              <a:rPr lang="en-US" altLang="en-US" b="1" dirty="0"/>
              <a:t>VATER, VACTERL syndrome</a:t>
            </a:r>
          </a:p>
        </p:txBody>
      </p:sp>
      <p:sp>
        <p:nvSpPr>
          <p:cNvPr id="6" name="Slide Number Placeholder 5"/>
          <p:cNvSpPr>
            <a:spLocks noGrp="1"/>
          </p:cNvSpPr>
          <p:nvPr>
            <p:ph type="sldNum" sz="quarter" idx="12"/>
          </p:nvPr>
        </p:nvSpPr>
        <p:spPr/>
        <p:txBody>
          <a:bodyPr/>
          <a:lstStyle/>
          <a:p>
            <a:fld id="{6B7E736A-49BA-459D-84E6-E502D2DE25BE}" type="slidenum">
              <a:rPr lang="ar-SA" altLang="en-US">
                <a:solidFill>
                  <a:srgbClr val="000000"/>
                </a:solidFill>
              </a:rPr>
              <a:pPr/>
              <a:t>23</a:t>
            </a:fld>
            <a:endParaRPr lang="en-US" altLang="en-US">
              <a:solidFill>
                <a:srgbClr val="000000"/>
              </a:solidFill>
            </a:endParaRPr>
          </a:p>
        </p:txBody>
      </p:sp>
    </p:spTree>
    <p:extLst>
      <p:ext uri="{BB962C8B-B14F-4D97-AF65-F5344CB8AC3E}">
        <p14:creationId xmlns:p14="http://schemas.microsoft.com/office/powerpoint/2010/main" val="1177754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b="1" dirty="0"/>
              <a:t>Clinical Features</a:t>
            </a:r>
          </a:p>
        </p:txBody>
      </p:sp>
      <p:sp>
        <p:nvSpPr>
          <p:cNvPr id="26627" name="Rectangle 3"/>
          <p:cNvSpPr>
            <a:spLocks noGrp="1" noChangeArrowheads="1"/>
          </p:cNvSpPr>
          <p:nvPr>
            <p:ph idx="1"/>
          </p:nvPr>
        </p:nvSpPr>
        <p:spPr/>
        <p:txBody>
          <a:bodyPr/>
          <a:lstStyle/>
          <a:p>
            <a:pPr algn="l" rtl="0">
              <a:lnSpc>
                <a:spcPct val="90000"/>
              </a:lnSpc>
            </a:pPr>
            <a:r>
              <a:rPr lang="en-US" altLang="en-US" sz="2800" b="1" dirty="0"/>
              <a:t>Esophageal atresia in the fetus should be considered as a cause of maternal polyhydramnios. </a:t>
            </a:r>
            <a:endParaRPr lang="en-US" altLang="en-US" sz="2800" b="1" dirty="0" smtClean="0"/>
          </a:p>
          <a:p>
            <a:pPr algn="l" rtl="0">
              <a:lnSpc>
                <a:spcPct val="90000"/>
              </a:lnSpc>
            </a:pPr>
            <a:r>
              <a:rPr lang="en-US" altLang="en-US" sz="2800" b="1" dirty="0" smtClean="0"/>
              <a:t>Absence </a:t>
            </a:r>
            <a:r>
              <a:rPr lang="en-US" altLang="en-US" sz="2800" b="1" dirty="0"/>
              <a:t>of stomach </a:t>
            </a:r>
            <a:r>
              <a:rPr lang="en-US" altLang="en-US" sz="2800" b="1" dirty="0" smtClean="0"/>
              <a:t>bubble </a:t>
            </a:r>
            <a:r>
              <a:rPr lang="en-US" altLang="en-US" sz="2800" b="1" dirty="0"/>
              <a:t>on prenatal ultrasound is another indication of esophageal atresia.</a:t>
            </a:r>
          </a:p>
          <a:p>
            <a:pPr algn="l" rtl="0">
              <a:lnSpc>
                <a:spcPct val="90000"/>
              </a:lnSpc>
            </a:pPr>
            <a:r>
              <a:rPr lang="en-US" altLang="en-US" sz="2800" b="1" dirty="0"/>
              <a:t>Neonates with esophageal atresia usually develop copious, fine white frothy bubbles of mucus in the mouth and nose</a:t>
            </a:r>
            <a:r>
              <a:rPr lang="en-US" altLang="en-US" sz="2800" b="1" dirty="0" smtClean="0"/>
              <a:t>.</a:t>
            </a:r>
          </a:p>
          <a:p>
            <a:pPr algn="l" rtl="0">
              <a:lnSpc>
                <a:spcPct val="90000"/>
              </a:lnSpc>
            </a:pPr>
            <a:r>
              <a:rPr lang="en-US" altLang="en-US" sz="2800" b="1" dirty="0" smtClean="0"/>
              <a:t> </a:t>
            </a:r>
            <a:r>
              <a:rPr lang="en-US" altLang="en-US" sz="2800" b="1" dirty="0"/>
              <a:t>Secretions recur despite suctioning.</a:t>
            </a:r>
          </a:p>
          <a:p>
            <a:pPr algn="l" rtl="0">
              <a:lnSpc>
                <a:spcPct val="90000"/>
              </a:lnSpc>
              <a:buFontTx/>
              <a:buNone/>
            </a:pPr>
            <a:endParaRPr lang="en-US" altLang="en-US" dirty="0"/>
          </a:p>
        </p:txBody>
      </p:sp>
    </p:spTree>
    <p:extLst>
      <p:ext uri="{BB962C8B-B14F-4D97-AF65-F5344CB8AC3E}">
        <p14:creationId xmlns:p14="http://schemas.microsoft.com/office/powerpoint/2010/main" val="1359464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fld id="{0A7CD83D-48EF-4F5F-859F-F6DC1AB72BA2}" type="slidenum">
              <a:rPr lang="en-US" altLang="en-US" sz="1400" smtClean="0">
                <a:solidFill>
                  <a:srgbClr val="000000"/>
                </a:solidFill>
              </a:rPr>
              <a:pPr eaLnBrk="1" hangingPunct="1">
                <a:spcBef>
                  <a:spcPct val="0"/>
                </a:spcBef>
                <a:buClrTx/>
                <a:buSzTx/>
                <a:buFontTx/>
                <a:buNone/>
              </a:pPr>
              <a:t>25</a:t>
            </a:fld>
            <a:endParaRPr lang="en-US" altLang="en-US" sz="1400" smtClean="0">
              <a:solidFill>
                <a:srgbClr val="000000"/>
              </a:solidFill>
            </a:endParaRPr>
          </a:p>
        </p:txBody>
      </p:sp>
      <p:sp>
        <p:nvSpPr>
          <p:cNvPr id="28675" name="Rectangle 2"/>
          <p:cNvSpPr>
            <a:spLocks noGrp="1" noChangeArrowheads="1"/>
          </p:cNvSpPr>
          <p:nvPr>
            <p:ph type="title"/>
          </p:nvPr>
        </p:nvSpPr>
        <p:spPr>
          <a:xfrm>
            <a:off x="1350963" y="188913"/>
            <a:ext cx="7793037" cy="1462087"/>
          </a:xfrm>
        </p:spPr>
        <p:txBody>
          <a:bodyPr/>
          <a:lstStyle/>
          <a:p>
            <a:pPr eaLnBrk="1" hangingPunct="1"/>
            <a:r>
              <a:rPr lang="en-US" altLang="en-US" b="1" dirty="0" smtClean="0">
                <a:solidFill>
                  <a:schemeClr val="tx1"/>
                </a:solidFill>
              </a:rPr>
              <a:t>Clinical Features</a:t>
            </a:r>
          </a:p>
        </p:txBody>
      </p:sp>
      <p:sp>
        <p:nvSpPr>
          <p:cNvPr id="28676" name="Rectangle 3"/>
          <p:cNvSpPr>
            <a:spLocks noGrp="1" noChangeArrowheads="1"/>
          </p:cNvSpPr>
          <p:nvPr>
            <p:ph type="body" idx="1"/>
          </p:nvPr>
        </p:nvSpPr>
        <p:spPr/>
        <p:txBody>
          <a:bodyPr/>
          <a:lstStyle/>
          <a:p>
            <a:pPr eaLnBrk="1" hangingPunct="1">
              <a:lnSpc>
                <a:spcPct val="90000"/>
              </a:lnSpc>
            </a:pPr>
            <a:r>
              <a:rPr lang="en-US" altLang="en-US" dirty="0" smtClean="0">
                <a:solidFill>
                  <a:srgbClr val="000000"/>
                </a:solidFill>
              </a:rPr>
              <a:t>Infants may develop respiratory distress and episodes of coughing and choking in association with cyanosis.</a:t>
            </a:r>
          </a:p>
          <a:p>
            <a:pPr eaLnBrk="1" hangingPunct="1">
              <a:lnSpc>
                <a:spcPct val="90000"/>
              </a:lnSpc>
            </a:pPr>
            <a:r>
              <a:rPr lang="en-US" altLang="en-US" dirty="0" smtClean="0">
                <a:solidFill>
                  <a:srgbClr val="000000"/>
                </a:solidFill>
              </a:rPr>
              <a:t>Symptoms worsen during feeding  </a:t>
            </a:r>
          </a:p>
          <a:p>
            <a:pPr eaLnBrk="1" hangingPunct="1">
              <a:lnSpc>
                <a:spcPct val="90000"/>
              </a:lnSpc>
            </a:pPr>
            <a:r>
              <a:rPr lang="en-US" altLang="en-US" dirty="0" smtClean="0">
                <a:solidFill>
                  <a:srgbClr val="000000"/>
                </a:solidFill>
              </a:rPr>
              <a:t>The average duration of symptoms from onset to diagnosis is approximately 12 hours.</a:t>
            </a:r>
          </a:p>
          <a:p>
            <a:pPr eaLnBrk="1" hangingPunct="1">
              <a:lnSpc>
                <a:spcPct val="90000"/>
              </a:lnSpc>
            </a:pPr>
            <a:endParaRPr lang="en-US" altLang="en-US" dirty="0" smtClean="0">
              <a:solidFill>
                <a:srgbClr val="000000"/>
              </a:solidFill>
            </a:endParaRPr>
          </a:p>
          <a:p>
            <a:pPr eaLnBrk="1" hangingPunct="1">
              <a:lnSpc>
                <a:spcPct val="90000"/>
              </a:lnSpc>
            </a:pPr>
            <a:endParaRPr lang="en-US" altLang="en-US" dirty="0" smtClean="0">
              <a:solidFill>
                <a:srgbClr val="000000"/>
              </a:solidFill>
            </a:endParaRPr>
          </a:p>
        </p:txBody>
      </p:sp>
    </p:spTree>
    <p:extLst>
      <p:ext uri="{BB962C8B-B14F-4D97-AF65-F5344CB8AC3E}">
        <p14:creationId xmlns:p14="http://schemas.microsoft.com/office/powerpoint/2010/main" val="2400472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en-US" altLang="en-US"/>
          </a:p>
        </p:txBody>
      </p:sp>
      <p:sp>
        <p:nvSpPr>
          <p:cNvPr id="41987" name="Rectangle 3"/>
          <p:cNvSpPr>
            <a:spLocks noGrp="1" noChangeArrowheads="1"/>
          </p:cNvSpPr>
          <p:nvPr>
            <p:ph idx="1"/>
          </p:nvPr>
        </p:nvSpPr>
        <p:spPr/>
        <p:txBody>
          <a:bodyPr/>
          <a:lstStyle/>
          <a:p>
            <a:endParaRPr lang="en-US" altLang="en-US"/>
          </a:p>
        </p:txBody>
      </p:sp>
      <p:sp>
        <p:nvSpPr>
          <p:cNvPr id="41988" name="Rectangle 4" descr="DSCN1262"/>
          <p:cNvSpPr>
            <a:spLocks noGrp="1" noChangeAspect="1" noChangeArrowheads="1"/>
          </p:cNvSpPr>
          <p:nvPr isPhoto="1"/>
        </p:nvSpPr>
        <p:spPr bwMode="auto">
          <a:xfrm>
            <a:off x="0" y="296863"/>
            <a:ext cx="9144000" cy="6264275"/>
          </a:xfrm>
          <a:prstGeom prst="rect">
            <a:avLst/>
          </a:prstGeom>
          <a:blipFill dpi="0" rotWithShape="1">
            <a:blip r:embed="rId2"/>
            <a:srcRect/>
            <a:stretch>
              <a:fillRect r="-32"/>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453639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b="1" dirty="0">
                <a:solidFill>
                  <a:schemeClr val="tx1"/>
                </a:solidFill>
                <a:latin typeface="+mn-lt"/>
                <a:ea typeface="+mn-ea"/>
                <a:cs typeface="+mn-cs"/>
              </a:rPr>
              <a:t>Clinical Features</a:t>
            </a:r>
          </a:p>
        </p:txBody>
      </p:sp>
      <p:sp>
        <p:nvSpPr>
          <p:cNvPr id="35843" name="Rectangle 3"/>
          <p:cNvSpPr>
            <a:spLocks noGrp="1" noChangeArrowheads="1"/>
          </p:cNvSpPr>
          <p:nvPr>
            <p:ph idx="1"/>
          </p:nvPr>
        </p:nvSpPr>
        <p:spPr/>
        <p:txBody>
          <a:bodyPr/>
          <a:lstStyle/>
          <a:p>
            <a:pPr algn="l" rtl="0">
              <a:lnSpc>
                <a:spcPct val="90000"/>
              </a:lnSpc>
            </a:pPr>
            <a:r>
              <a:rPr lang="en-US" altLang="en-US" sz="2800" b="1" dirty="0"/>
              <a:t>Infants may develop rattling respiration and episodes of coughing and choking in association with cyanosis.</a:t>
            </a:r>
          </a:p>
          <a:p>
            <a:pPr algn="l" rtl="0">
              <a:lnSpc>
                <a:spcPct val="90000"/>
              </a:lnSpc>
            </a:pPr>
            <a:r>
              <a:rPr lang="en-US" altLang="en-US" sz="2800" b="1" dirty="0"/>
              <a:t>Symptoms worsen during feeding in the presence of a TEF.</a:t>
            </a:r>
          </a:p>
          <a:p>
            <a:pPr algn="l" rtl="0">
              <a:lnSpc>
                <a:spcPct val="90000"/>
              </a:lnSpc>
            </a:pPr>
            <a:r>
              <a:rPr lang="en-US" altLang="en-US" sz="2800" b="1" dirty="0"/>
              <a:t>The symptoms induced by TEFs are cough, aspiration, and fever. The average duration of symptoms from onset to diagnosis is approximately 12 hours.</a:t>
            </a:r>
          </a:p>
          <a:p>
            <a:pPr algn="l" rtl="0">
              <a:lnSpc>
                <a:spcPct val="90000"/>
              </a:lnSpc>
            </a:pPr>
            <a:endParaRPr lang="en-US" altLang="en-US" dirty="0"/>
          </a:p>
          <a:p>
            <a:pPr algn="l" rtl="0">
              <a:lnSpc>
                <a:spcPct val="90000"/>
              </a:lnSpc>
            </a:pPr>
            <a:endParaRPr lang="en-US" altLang="en-US" dirty="0"/>
          </a:p>
        </p:txBody>
      </p:sp>
      <p:sp>
        <p:nvSpPr>
          <p:cNvPr id="6" name="Slide Number Placeholder 5"/>
          <p:cNvSpPr>
            <a:spLocks noGrp="1"/>
          </p:cNvSpPr>
          <p:nvPr>
            <p:ph type="sldNum" sz="quarter" idx="12"/>
          </p:nvPr>
        </p:nvSpPr>
        <p:spPr/>
        <p:txBody>
          <a:bodyPr/>
          <a:lstStyle/>
          <a:p>
            <a:fld id="{D4C7144D-8CB9-42BF-A729-F2689ECD7256}" type="slidenum">
              <a:rPr lang="ar-SA" altLang="en-US">
                <a:solidFill>
                  <a:srgbClr val="000000"/>
                </a:solidFill>
              </a:rPr>
              <a:pPr/>
              <a:t>27</a:t>
            </a:fld>
            <a:endParaRPr lang="en-US" altLang="en-US">
              <a:solidFill>
                <a:srgbClr val="000000"/>
              </a:solidFill>
            </a:endParaRPr>
          </a:p>
        </p:txBody>
      </p:sp>
    </p:spTree>
    <p:extLst>
      <p:ext uri="{BB962C8B-B14F-4D97-AF65-F5344CB8AC3E}">
        <p14:creationId xmlns:p14="http://schemas.microsoft.com/office/powerpoint/2010/main" val="2143503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b="1" dirty="0"/>
              <a:t>Diagnosis</a:t>
            </a:r>
          </a:p>
        </p:txBody>
      </p:sp>
      <p:sp>
        <p:nvSpPr>
          <p:cNvPr id="27651" name="Rectangle 3"/>
          <p:cNvSpPr>
            <a:spLocks noGrp="1" noChangeArrowheads="1"/>
          </p:cNvSpPr>
          <p:nvPr>
            <p:ph idx="1"/>
          </p:nvPr>
        </p:nvSpPr>
        <p:spPr/>
        <p:txBody>
          <a:bodyPr/>
          <a:lstStyle/>
          <a:p>
            <a:pPr algn="l" rtl="0">
              <a:lnSpc>
                <a:spcPct val="90000"/>
              </a:lnSpc>
            </a:pPr>
            <a:r>
              <a:rPr lang="en-US" altLang="en-US" sz="2400" b="1" dirty="0"/>
              <a:t>Insertion of a nasogastric tube may show coiling in the mediastinum of patients who have concomitant esophageal atresia. </a:t>
            </a:r>
          </a:p>
          <a:p>
            <a:pPr algn="l" rtl="0">
              <a:lnSpc>
                <a:spcPct val="90000"/>
              </a:lnSpc>
            </a:pPr>
            <a:r>
              <a:rPr lang="en-US" altLang="en-US" sz="2400" b="1" dirty="0"/>
              <a:t>Contrast studies are seldom required to confirm the diagnosis. </a:t>
            </a:r>
            <a:endParaRPr lang="en-US" altLang="en-US" sz="2400" b="1" dirty="0" smtClean="0"/>
          </a:p>
          <a:p>
            <a:pPr algn="l" rtl="0">
              <a:lnSpc>
                <a:spcPct val="90000"/>
              </a:lnSpc>
            </a:pPr>
            <a:r>
              <a:rPr lang="en-US" altLang="en-US" sz="2400" b="1" dirty="0" smtClean="0"/>
              <a:t>These </a:t>
            </a:r>
            <a:r>
              <a:rPr lang="en-US" altLang="en-US" sz="2400" b="1" dirty="0"/>
              <a:t>studies have the risk of aspiration pneumonitis and pulmonary injury, and they add minimal information to the diagnostic workup</a:t>
            </a:r>
            <a:r>
              <a:rPr lang="en-US" altLang="en-US" sz="2400" b="1" dirty="0" smtClean="0"/>
              <a:t>. </a:t>
            </a:r>
            <a:endParaRPr lang="en-US" altLang="en-US" sz="2400" b="1" dirty="0"/>
          </a:p>
        </p:txBody>
      </p:sp>
    </p:spTree>
    <p:extLst>
      <p:ext uri="{BB962C8B-B14F-4D97-AF65-F5344CB8AC3E}">
        <p14:creationId xmlns:p14="http://schemas.microsoft.com/office/powerpoint/2010/main" val="1476355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b="1" dirty="0"/>
          </a:p>
        </p:txBody>
      </p:sp>
      <p:sp>
        <p:nvSpPr>
          <p:cNvPr id="3" name="Content Placeholder 2"/>
          <p:cNvSpPr>
            <a:spLocks noGrp="1"/>
          </p:cNvSpPr>
          <p:nvPr>
            <p:ph idx="1"/>
          </p:nvPr>
        </p:nvSpPr>
        <p:spPr/>
        <p:txBody>
          <a:bodyPr/>
          <a:lstStyle/>
          <a:p>
            <a:pPr algn="l" rtl="0"/>
            <a:r>
              <a:rPr lang="en-US" b="1" dirty="0" smtClean="0"/>
              <a:t>Surgery ligation and division of fistula when present</a:t>
            </a:r>
          </a:p>
          <a:p>
            <a:pPr algn="l" rtl="0"/>
            <a:r>
              <a:rPr lang="en-US" b="1" dirty="0" smtClean="0"/>
              <a:t>Restoring the continuity of the esophagus</a:t>
            </a:r>
          </a:p>
          <a:p>
            <a:pPr algn="l" rtl="0"/>
            <a:r>
              <a:rPr lang="en-US" b="1" dirty="0" smtClean="0"/>
              <a:t>This is done as a primary, delayed primary or in a staged procedure</a:t>
            </a:r>
            <a:endParaRPr lang="en-US" b="1" dirty="0"/>
          </a:p>
        </p:txBody>
      </p:sp>
    </p:spTree>
    <p:extLst>
      <p:ext uri="{BB962C8B-B14F-4D97-AF65-F5344CB8AC3E}">
        <p14:creationId xmlns:p14="http://schemas.microsoft.com/office/powerpoint/2010/main" val="1382817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solidFill>
                  <a:schemeClr val="bg1"/>
                </a:solidFill>
              </a:rPr>
              <a:t>CDH </a:t>
            </a:r>
            <a:endParaRPr lang="en-US" altLang="en-US" dirty="0">
              <a:solidFill>
                <a:schemeClr val="bg1"/>
              </a:solidFill>
            </a:endParaRPr>
          </a:p>
        </p:txBody>
      </p:sp>
      <p:sp>
        <p:nvSpPr>
          <p:cNvPr id="3075" name="Rectangle 3"/>
          <p:cNvSpPr>
            <a:spLocks noGrp="1" noChangeArrowheads="1"/>
          </p:cNvSpPr>
          <p:nvPr>
            <p:ph idx="1"/>
          </p:nvPr>
        </p:nvSpPr>
        <p:spPr/>
        <p:txBody>
          <a:bodyPr/>
          <a:lstStyle/>
          <a:p>
            <a:pPr algn="l" rtl="0">
              <a:lnSpc>
                <a:spcPct val="90000"/>
              </a:lnSpc>
            </a:pPr>
            <a:r>
              <a:rPr lang="en-US" altLang="en-US" sz="2400" b="1" dirty="0"/>
              <a:t>CDH occurs in 1 of every 2000-4000 live births and accounts for 8% of all major congenital anomalies.</a:t>
            </a:r>
          </a:p>
          <a:p>
            <a:pPr algn="l" rtl="0">
              <a:lnSpc>
                <a:spcPct val="90000"/>
              </a:lnSpc>
            </a:pPr>
            <a:r>
              <a:rPr lang="en-US" altLang="en-US" sz="2400" b="1" dirty="0"/>
              <a:t> Congenital diaphragmatic hernia (CDH) constitutes a major surgical emergency in the newborn ( </a:t>
            </a:r>
            <a:r>
              <a:rPr lang="en-US" altLang="en-US" sz="2400" b="1" u="sng" dirty="0"/>
              <a:t>not anymore</a:t>
            </a:r>
            <a:r>
              <a:rPr lang="en-US" altLang="en-US" sz="2400" b="1" dirty="0"/>
              <a:t>)</a:t>
            </a:r>
          </a:p>
          <a:p>
            <a:pPr algn="l" rtl="0">
              <a:lnSpc>
                <a:spcPct val="90000"/>
              </a:lnSpc>
            </a:pPr>
            <a:r>
              <a:rPr lang="en-US" altLang="en-US" sz="2400" b="1" dirty="0"/>
              <a:t>Symptoms depend on the </a:t>
            </a:r>
            <a:r>
              <a:rPr lang="en-US" altLang="en-US" sz="2400" b="1" u="sng" dirty="0"/>
              <a:t>degree of herniation</a:t>
            </a:r>
            <a:r>
              <a:rPr lang="en-US" altLang="en-US" sz="2400" b="1" dirty="0"/>
              <a:t>; small hernias may initially pass unnoticed, whereas larger ones produce immediate and severe respiratory distress. </a:t>
            </a:r>
          </a:p>
          <a:p>
            <a:pPr algn="l" rtl="0">
              <a:lnSpc>
                <a:spcPct val="90000"/>
              </a:lnSpc>
            </a:pPr>
            <a:endParaRPr lang="en-US" altLang="en-US" sz="2800" dirty="0"/>
          </a:p>
        </p:txBody>
      </p:sp>
      <p:sp>
        <p:nvSpPr>
          <p:cNvPr id="6" name="Slide Number Placeholder 5"/>
          <p:cNvSpPr>
            <a:spLocks noGrp="1"/>
          </p:cNvSpPr>
          <p:nvPr>
            <p:ph type="sldNum" sz="quarter" idx="12"/>
          </p:nvPr>
        </p:nvSpPr>
        <p:spPr/>
        <p:txBody>
          <a:bodyPr/>
          <a:lstStyle/>
          <a:p>
            <a:fld id="{C3340161-0C45-4384-A34E-A0BC1590D65C}" type="slidenum">
              <a:rPr lang="ar-SA" altLang="en-US">
                <a:solidFill>
                  <a:srgbClr val="000000"/>
                </a:solidFill>
              </a:rPr>
              <a:pPr/>
              <a:t>3</a:t>
            </a:fld>
            <a:endParaRPr lang="en-US" altLang="en-US">
              <a:solidFill>
                <a:srgbClr val="000000"/>
              </a:solidFill>
            </a:endParaRPr>
          </a:p>
        </p:txBody>
      </p:sp>
    </p:spTree>
    <p:extLst>
      <p:ext uri="{BB962C8B-B14F-4D97-AF65-F5344CB8AC3E}">
        <p14:creationId xmlns:p14="http://schemas.microsoft.com/office/powerpoint/2010/main" val="1937852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4800" b="1" dirty="0">
                <a:solidFill>
                  <a:schemeClr val="tx1"/>
                </a:solidFill>
                <a:latin typeface="+mn-lt"/>
                <a:ea typeface="+mn-ea"/>
                <a:cs typeface="+mn-cs"/>
              </a:rPr>
              <a:t>Prognosis</a:t>
            </a:r>
          </a:p>
        </p:txBody>
      </p:sp>
      <p:sp>
        <p:nvSpPr>
          <p:cNvPr id="25603" name="Rectangle 3"/>
          <p:cNvSpPr>
            <a:spLocks noGrp="1" noChangeArrowheads="1"/>
          </p:cNvSpPr>
          <p:nvPr>
            <p:ph idx="1"/>
          </p:nvPr>
        </p:nvSpPr>
        <p:spPr/>
        <p:txBody>
          <a:bodyPr/>
          <a:lstStyle/>
          <a:p>
            <a:pPr algn="l" rtl="0"/>
            <a:r>
              <a:rPr lang="en-US" altLang="en-US" sz="2400" b="1" dirty="0"/>
              <a:t>Surgical and perioperative management of congenital TEFs have improved significantly. Survival rates of 100% can be achieved in infants who do not have severe associated congenital anomalies. </a:t>
            </a:r>
          </a:p>
          <a:p>
            <a:pPr algn="l" rtl="0"/>
            <a:r>
              <a:rPr lang="en-US" altLang="en-US" sz="2400" b="1" dirty="0"/>
              <a:t>Patients may develop morbidities following TEF repair, including </a:t>
            </a:r>
            <a:r>
              <a:rPr lang="en-US" altLang="en-US" sz="2400" b="1" dirty="0" err="1"/>
              <a:t>tracheomalacia</a:t>
            </a:r>
            <a:r>
              <a:rPr lang="en-US" altLang="en-US" sz="2400" b="1" dirty="0"/>
              <a:t>, esophageal </a:t>
            </a:r>
            <a:r>
              <a:rPr lang="en-US" altLang="en-US" sz="2400" b="1" dirty="0" err="1"/>
              <a:t>dysmotility</a:t>
            </a:r>
            <a:r>
              <a:rPr lang="en-US" altLang="en-US" sz="2400" b="1" dirty="0"/>
              <a:t>, gastroesophageal reflux, and dysphagia. Additionally, patients may develop pulmonary problems from recurrent aspiration. </a:t>
            </a:r>
          </a:p>
          <a:p>
            <a:pPr algn="l" rtl="0">
              <a:buFontTx/>
              <a:buNone/>
            </a:pPr>
            <a:endParaRPr lang="en-US" altLang="en-US" sz="2400" b="1" dirty="0"/>
          </a:p>
        </p:txBody>
      </p:sp>
      <p:sp>
        <p:nvSpPr>
          <p:cNvPr id="6" name="Slide Number Placeholder 5"/>
          <p:cNvSpPr>
            <a:spLocks noGrp="1"/>
          </p:cNvSpPr>
          <p:nvPr>
            <p:ph type="sldNum" sz="quarter" idx="12"/>
          </p:nvPr>
        </p:nvSpPr>
        <p:spPr/>
        <p:txBody>
          <a:bodyPr/>
          <a:lstStyle/>
          <a:p>
            <a:fld id="{AB68EEDD-69D5-4BE7-8249-633F00A9171B}" type="slidenum">
              <a:rPr lang="ar-SA" altLang="en-US">
                <a:solidFill>
                  <a:srgbClr val="000000"/>
                </a:solidFill>
              </a:rPr>
              <a:pPr/>
              <a:t>30</a:t>
            </a:fld>
            <a:endParaRPr lang="en-US" altLang="en-US">
              <a:solidFill>
                <a:srgbClr val="000000"/>
              </a:solidFill>
            </a:endParaRPr>
          </a:p>
        </p:txBody>
      </p:sp>
    </p:spTree>
    <p:extLst>
      <p:ext uri="{BB962C8B-B14F-4D97-AF65-F5344CB8AC3E}">
        <p14:creationId xmlns:p14="http://schemas.microsoft.com/office/powerpoint/2010/main" val="3604608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fld id="{0E5A8A76-30E4-4894-AC0C-42F746F28D60}" type="slidenum">
              <a:rPr lang="en-US" altLang="en-US" smtClean="0">
                <a:solidFill>
                  <a:srgbClr val="000000"/>
                </a:solidFill>
              </a:rPr>
              <a:pPr eaLnBrk="1" hangingPunct="1"/>
              <a:t>4</a:t>
            </a:fld>
            <a:endParaRPr lang="en-US" altLang="en-US" smtClean="0">
              <a:solidFill>
                <a:srgbClr val="000000"/>
              </a:solidFill>
            </a:endParaRPr>
          </a:p>
        </p:txBody>
      </p:sp>
      <p:sp>
        <p:nvSpPr>
          <p:cNvPr id="19459" name="Rectangle 2"/>
          <p:cNvSpPr>
            <a:spLocks noGrp="1" noChangeArrowheads="1"/>
          </p:cNvSpPr>
          <p:nvPr>
            <p:ph type="title"/>
          </p:nvPr>
        </p:nvSpPr>
        <p:spPr/>
        <p:txBody>
          <a:bodyPr/>
          <a:lstStyle/>
          <a:p>
            <a:pPr algn="ctr" eaLnBrk="1" hangingPunct="1"/>
            <a:r>
              <a:rPr lang="en-US" altLang="en-US" b="1" dirty="0" smtClean="0"/>
              <a:t>CDH   Pathophysiology</a:t>
            </a:r>
            <a:endParaRPr lang="en-US" altLang="en-US" b="1" dirty="0" smtClean="0">
              <a:solidFill>
                <a:schemeClr val="tx1"/>
              </a:solidFill>
            </a:endParaRPr>
          </a:p>
        </p:txBody>
      </p:sp>
      <p:sp>
        <p:nvSpPr>
          <p:cNvPr id="19460" name="Rectangle 3"/>
          <p:cNvSpPr>
            <a:spLocks noGrp="1" noChangeArrowheads="1"/>
          </p:cNvSpPr>
          <p:nvPr>
            <p:ph type="body" idx="1"/>
          </p:nvPr>
        </p:nvSpPr>
        <p:spPr/>
        <p:txBody>
          <a:bodyPr/>
          <a:lstStyle/>
          <a:p>
            <a:pPr eaLnBrk="1" hangingPunct="1"/>
            <a:r>
              <a:rPr lang="en-US" altLang="en-US" sz="2400" b="1" dirty="0" smtClean="0">
                <a:solidFill>
                  <a:srgbClr val="000000"/>
                </a:solidFill>
              </a:rPr>
              <a:t>Pulmonary hypoplasia is thought to result from long-standing intrauterine (embryonic) compression of the lungs by the hernia.</a:t>
            </a:r>
            <a:endParaRPr lang="en-US" altLang="en-US" sz="2400" b="1" u="sng" dirty="0" smtClean="0">
              <a:solidFill>
                <a:srgbClr val="000000"/>
              </a:solidFill>
            </a:endParaRPr>
          </a:p>
          <a:p>
            <a:pPr eaLnBrk="1" hangingPunct="1"/>
            <a:r>
              <a:rPr lang="en-US" altLang="en-US" sz="2400" b="1" u="sng" dirty="0" smtClean="0">
                <a:solidFill>
                  <a:srgbClr val="000000"/>
                </a:solidFill>
              </a:rPr>
              <a:t>Mortality</a:t>
            </a:r>
            <a:r>
              <a:rPr lang="en-US" altLang="en-US" sz="2400" b="1" dirty="0" smtClean="0">
                <a:solidFill>
                  <a:srgbClr val="000000"/>
                </a:solidFill>
              </a:rPr>
              <a:t> in babies with CDH is largely confined to those with </a:t>
            </a:r>
            <a:r>
              <a:rPr lang="en-US" altLang="en-US" sz="2400" b="1" u="sng" dirty="0" smtClean="0">
                <a:solidFill>
                  <a:srgbClr val="000000"/>
                </a:solidFill>
              </a:rPr>
              <a:t>bilateral</a:t>
            </a:r>
            <a:r>
              <a:rPr lang="en-US" altLang="en-US" sz="2400" b="1" dirty="0" smtClean="0">
                <a:solidFill>
                  <a:srgbClr val="000000"/>
                </a:solidFill>
              </a:rPr>
              <a:t> pulmonary hypoplasia</a:t>
            </a:r>
            <a:endParaRPr lang="en-US" altLang="en-US" sz="2400" b="1" u="sng" dirty="0" smtClean="0">
              <a:solidFill>
                <a:srgbClr val="000000"/>
              </a:solidFill>
            </a:endParaRPr>
          </a:p>
          <a:p>
            <a:pPr eaLnBrk="1" hangingPunct="1"/>
            <a:r>
              <a:rPr lang="en-US" altLang="en-US" sz="2400" b="1" dirty="0" smtClean="0">
                <a:solidFill>
                  <a:srgbClr val="000000"/>
                </a:solidFill>
              </a:rPr>
              <a:t>The pulmonary vasculature is also affected to a greater degree than the bronchial tree leading to pulmonary hypertension </a:t>
            </a:r>
          </a:p>
          <a:p>
            <a:pPr eaLnBrk="1" hangingPunct="1"/>
            <a:endParaRPr lang="en-US" altLang="en-US" sz="2800" b="1" u="sng" dirty="0" smtClean="0">
              <a:solidFill>
                <a:srgbClr val="000000"/>
              </a:solidFill>
            </a:endParaRPr>
          </a:p>
        </p:txBody>
      </p:sp>
    </p:spTree>
    <p:extLst>
      <p:ext uri="{BB962C8B-B14F-4D97-AF65-F5344CB8AC3E}">
        <p14:creationId xmlns:p14="http://schemas.microsoft.com/office/powerpoint/2010/main" val="2598324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eaLnBrk="1" hangingPunct="1"/>
            <a:r>
              <a:rPr lang="en-US" altLang="en-US" b="1" dirty="0" smtClean="0"/>
              <a:t>Pulmonary Hypertension in CDH</a:t>
            </a:r>
          </a:p>
        </p:txBody>
      </p:sp>
      <p:sp>
        <p:nvSpPr>
          <p:cNvPr id="22531" name="Content Placeholder 2"/>
          <p:cNvSpPr>
            <a:spLocks noGrp="1"/>
          </p:cNvSpPr>
          <p:nvPr>
            <p:ph idx="1"/>
          </p:nvPr>
        </p:nvSpPr>
        <p:spPr/>
        <p:txBody>
          <a:bodyPr/>
          <a:lstStyle/>
          <a:p>
            <a:pPr eaLnBrk="1" hangingPunct="1"/>
            <a:r>
              <a:rPr lang="en-US" altLang="en-US" sz="2000" b="1" dirty="0" smtClean="0"/>
              <a:t>A key factor in mortality associated with CDH is development of persistent pulmonary hypertension of the newborn (PPHN).</a:t>
            </a:r>
          </a:p>
          <a:p>
            <a:pPr eaLnBrk="1" hangingPunct="1"/>
            <a:r>
              <a:rPr lang="en-US" altLang="en-US" sz="2000" b="1" dirty="0" smtClean="0"/>
              <a:t>Affected Infant has poor oxygenation with, in particular, a difference between pre- and postductal arterial oxygen saturation</a:t>
            </a:r>
          </a:p>
          <a:p>
            <a:pPr eaLnBrk="1" hangingPunct="1"/>
            <a:r>
              <a:rPr lang="en-US" altLang="en-US" sz="2000" b="1" dirty="0" smtClean="0"/>
              <a:t>Echocardiography reveals raised pulmonary vascular resistance and high right ventricular pressures. </a:t>
            </a:r>
          </a:p>
          <a:p>
            <a:pPr eaLnBrk="1" hangingPunct="1"/>
            <a:r>
              <a:rPr lang="en-US" altLang="en-US" sz="2000" b="1" dirty="0" smtClean="0"/>
              <a:t>Blood flow through the lungs is hampered and blood flows preferentially into the systemic circulation via the ductus arteriosus and foramen ovale (</a:t>
            </a:r>
            <a:r>
              <a:rPr lang="en-US" altLang="en-US" sz="2000" b="1" i="1" dirty="0" smtClean="0"/>
              <a:t>right-to-left shunting )</a:t>
            </a:r>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fld id="{2BD946DB-8BD8-4FE3-80B7-141F66C25841}" type="slidenum">
              <a:rPr lang="en-US" altLang="en-US" smtClean="0">
                <a:solidFill>
                  <a:srgbClr val="000000"/>
                </a:solidFill>
              </a:rPr>
              <a:pPr eaLnBrk="1" hangingPunct="1"/>
              <a:t>5</a:t>
            </a:fld>
            <a:endParaRPr lang="en-US" altLang="en-US" smtClean="0">
              <a:solidFill>
                <a:srgbClr val="000000"/>
              </a:solidFill>
            </a:endParaRPr>
          </a:p>
        </p:txBody>
      </p:sp>
    </p:spTree>
    <p:extLst>
      <p:ext uri="{BB962C8B-B14F-4D97-AF65-F5344CB8AC3E}">
        <p14:creationId xmlns:p14="http://schemas.microsoft.com/office/powerpoint/2010/main" val="315143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eaLnBrk="1" hangingPunct="1"/>
            <a:r>
              <a:rPr lang="en-US" altLang="en-US" b="1" dirty="0" smtClean="0"/>
              <a:t>Pulmonary Hypertension in CDH</a:t>
            </a:r>
          </a:p>
        </p:txBody>
      </p:sp>
      <p:sp>
        <p:nvSpPr>
          <p:cNvPr id="3" name="Content Placeholder 2"/>
          <p:cNvSpPr>
            <a:spLocks noGrp="1"/>
          </p:cNvSpPr>
          <p:nvPr>
            <p:ph idx="1"/>
          </p:nvPr>
        </p:nvSpPr>
        <p:spPr/>
        <p:txBody>
          <a:bodyPr/>
          <a:lstStyle/>
          <a:p>
            <a:pPr eaLnBrk="1" hangingPunct="1">
              <a:buFont typeface="Wingdings" pitchFamily="2" charset="2"/>
              <a:buNone/>
              <a:defRPr/>
            </a:pPr>
            <a:r>
              <a:rPr lang="en-US" sz="2400" b="1" dirty="0" smtClean="0"/>
              <a:t>Pulmonary hypertension in CDH has two components:</a:t>
            </a:r>
          </a:p>
          <a:p>
            <a:pPr lvl="1" eaLnBrk="1" hangingPunct="1">
              <a:defRPr/>
            </a:pPr>
            <a:r>
              <a:rPr lang="en-US" sz="1800" b="1" dirty="0" smtClean="0">
                <a:ea typeface="+mn-ea"/>
              </a:rPr>
              <a:t>exaggerated, but reversible, pulmonary vasoconstriction</a:t>
            </a:r>
          </a:p>
          <a:p>
            <a:pPr lvl="1" eaLnBrk="1" hangingPunct="1">
              <a:defRPr/>
            </a:pPr>
            <a:r>
              <a:rPr lang="en-US" sz="1800" b="1" dirty="0" smtClean="0">
                <a:ea typeface="+mn-ea"/>
              </a:rPr>
              <a:t>fixed resistance from the </a:t>
            </a:r>
            <a:r>
              <a:rPr lang="en-US" sz="1800" b="1" dirty="0" err="1" smtClean="0">
                <a:ea typeface="+mn-ea"/>
              </a:rPr>
              <a:t>hypoplastic</a:t>
            </a:r>
            <a:r>
              <a:rPr lang="en-US" sz="1800" b="1" dirty="0" smtClean="0"/>
              <a:t> </a:t>
            </a:r>
            <a:r>
              <a:rPr lang="en-US" sz="1800" b="1" dirty="0" smtClean="0">
                <a:ea typeface="+mn-ea"/>
              </a:rPr>
              <a:t>vascular bed</a:t>
            </a:r>
          </a:p>
          <a:p>
            <a:pPr eaLnBrk="1" hangingPunct="1">
              <a:defRPr/>
            </a:pPr>
            <a:r>
              <a:rPr lang="en-US" sz="2400" b="1" dirty="0" smtClean="0"/>
              <a:t>In approximately 50% of infants with CDH pulmonary hypertension is transitory and resolves over the first few weeks of life</a:t>
            </a:r>
          </a:p>
          <a:p>
            <a:pPr lvl="1" eaLnBrk="1" hangingPunct="1">
              <a:buFont typeface="Wingdings" pitchFamily="2" charset="2"/>
              <a:buNone/>
              <a:defRPr/>
            </a:pPr>
            <a:endParaRPr lang="en-US" sz="1800" dirty="0" smtClean="0"/>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fld id="{44444AD1-5935-4363-9F76-26AA78DC142E}" type="slidenum">
              <a:rPr lang="en-US" altLang="en-US" smtClean="0">
                <a:solidFill>
                  <a:srgbClr val="000000"/>
                </a:solidFill>
              </a:rPr>
              <a:pPr eaLnBrk="1" hangingPunct="1"/>
              <a:t>6</a:t>
            </a:fld>
            <a:endParaRPr lang="en-US" altLang="en-US" smtClean="0">
              <a:solidFill>
                <a:srgbClr val="000000"/>
              </a:solidFill>
            </a:endParaRPr>
          </a:p>
        </p:txBody>
      </p:sp>
    </p:spTree>
    <p:extLst>
      <p:ext uri="{BB962C8B-B14F-4D97-AF65-F5344CB8AC3E}">
        <p14:creationId xmlns:p14="http://schemas.microsoft.com/office/powerpoint/2010/main" val="3523509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fld id="{33A24FA5-39AB-49C0-B8E6-E2266F9596E1}" type="slidenum">
              <a:rPr lang="en-US" altLang="en-US" smtClean="0">
                <a:solidFill>
                  <a:srgbClr val="000000"/>
                </a:solidFill>
              </a:rPr>
              <a:pPr eaLnBrk="1" hangingPunct="1"/>
              <a:t>7</a:t>
            </a:fld>
            <a:endParaRPr lang="en-US" altLang="en-US" smtClean="0">
              <a:solidFill>
                <a:srgbClr val="000000"/>
              </a:solidFill>
            </a:endParaRPr>
          </a:p>
        </p:txBody>
      </p:sp>
      <p:sp>
        <p:nvSpPr>
          <p:cNvPr id="28675" name="Rectangle 2"/>
          <p:cNvSpPr>
            <a:spLocks noGrp="1" noChangeArrowheads="1"/>
          </p:cNvSpPr>
          <p:nvPr>
            <p:ph type="title"/>
          </p:nvPr>
        </p:nvSpPr>
        <p:spPr/>
        <p:txBody>
          <a:bodyPr/>
          <a:lstStyle/>
          <a:p>
            <a:pPr algn="ctr" eaLnBrk="1" hangingPunct="1"/>
            <a:r>
              <a:rPr lang="en-US" altLang="en-US" b="1" dirty="0" smtClean="0">
                <a:solidFill>
                  <a:schemeClr val="tx1"/>
                </a:solidFill>
              </a:rPr>
              <a:t>Differential Diagnosis</a:t>
            </a:r>
          </a:p>
        </p:txBody>
      </p:sp>
      <p:sp>
        <p:nvSpPr>
          <p:cNvPr id="28676" name="Rectangle 3"/>
          <p:cNvSpPr>
            <a:spLocks noGrp="1" noChangeArrowheads="1"/>
          </p:cNvSpPr>
          <p:nvPr>
            <p:ph type="body" idx="1"/>
          </p:nvPr>
        </p:nvSpPr>
        <p:spPr/>
        <p:txBody>
          <a:bodyPr/>
          <a:lstStyle/>
          <a:p>
            <a:pPr eaLnBrk="1" hangingPunct="1"/>
            <a:r>
              <a:rPr lang="en-US" altLang="en-US" sz="2800" b="1" u="sng" dirty="0" smtClean="0">
                <a:solidFill>
                  <a:srgbClr val="000000"/>
                </a:solidFill>
              </a:rPr>
              <a:t>Surgical</a:t>
            </a:r>
          </a:p>
          <a:p>
            <a:pPr eaLnBrk="1" hangingPunct="1"/>
            <a:r>
              <a:rPr lang="en-US" altLang="en-US" sz="2400" b="1" dirty="0" smtClean="0">
                <a:solidFill>
                  <a:srgbClr val="000000"/>
                </a:solidFill>
              </a:rPr>
              <a:t>Cystic </a:t>
            </a:r>
            <a:r>
              <a:rPr lang="en-US" altLang="en-US" sz="2400" b="1" dirty="0" err="1" smtClean="0">
                <a:solidFill>
                  <a:srgbClr val="000000"/>
                </a:solidFill>
              </a:rPr>
              <a:t>adenomatoid</a:t>
            </a:r>
            <a:r>
              <a:rPr lang="en-US" altLang="en-US" sz="2400" b="1" dirty="0" smtClean="0">
                <a:solidFill>
                  <a:srgbClr val="000000"/>
                </a:solidFill>
              </a:rPr>
              <a:t> malformation(CCAM),lung sequestration, </a:t>
            </a:r>
            <a:br>
              <a:rPr lang="en-US" altLang="en-US" sz="2400" b="1" dirty="0" smtClean="0">
                <a:solidFill>
                  <a:srgbClr val="000000"/>
                </a:solidFill>
              </a:rPr>
            </a:br>
            <a:r>
              <a:rPr lang="en-US" altLang="en-US" sz="2400" b="1" dirty="0" smtClean="0">
                <a:solidFill>
                  <a:srgbClr val="000000"/>
                </a:solidFill>
              </a:rPr>
              <a:t>Mediastinal cyst (bronchogenic, </a:t>
            </a:r>
            <a:r>
              <a:rPr lang="en-US" altLang="en-US" sz="2400" b="1" dirty="0" err="1" smtClean="0">
                <a:solidFill>
                  <a:srgbClr val="000000"/>
                </a:solidFill>
              </a:rPr>
              <a:t>neuroenteric</a:t>
            </a:r>
            <a:r>
              <a:rPr lang="en-US" altLang="en-US" sz="2400" b="1" dirty="0" smtClean="0">
                <a:solidFill>
                  <a:srgbClr val="000000"/>
                </a:solidFill>
              </a:rPr>
              <a:t> cyst, </a:t>
            </a:r>
            <a:r>
              <a:rPr lang="en-US" altLang="en-US" sz="2400" b="1" dirty="0" err="1" smtClean="0">
                <a:solidFill>
                  <a:srgbClr val="000000"/>
                </a:solidFill>
              </a:rPr>
              <a:t>thymic</a:t>
            </a:r>
            <a:r>
              <a:rPr lang="en-US" altLang="en-US" sz="2400" b="1" dirty="0" smtClean="0">
                <a:solidFill>
                  <a:srgbClr val="000000"/>
                </a:solidFill>
              </a:rPr>
              <a:t> cyst) </a:t>
            </a:r>
            <a:r>
              <a:rPr lang="en-US" altLang="en-US" sz="2400" b="1" dirty="0" err="1">
                <a:solidFill>
                  <a:srgbClr val="000000"/>
                </a:solidFill>
              </a:rPr>
              <a:t>Pneumatocele</a:t>
            </a:r>
            <a:endParaRPr lang="en-US" altLang="en-US" sz="2400" b="1" dirty="0" smtClean="0">
              <a:solidFill>
                <a:srgbClr val="000000"/>
              </a:solidFill>
            </a:endParaRPr>
          </a:p>
          <a:p>
            <a:pPr eaLnBrk="1" hangingPunct="1"/>
            <a:r>
              <a:rPr lang="en-US" altLang="en-US" sz="2400" b="1" u="sng" dirty="0" smtClean="0">
                <a:solidFill>
                  <a:srgbClr val="000000"/>
                </a:solidFill>
              </a:rPr>
              <a:t>Medical</a:t>
            </a:r>
          </a:p>
          <a:p>
            <a:pPr eaLnBrk="1" hangingPunct="1"/>
            <a:r>
              <a:rPr lang="en-US" altLang="en-US" sz="2400" b="1" dirty="0" smtClean="0">
                <a:solidFill>
                  <a:srgbClr val="000000"/>
                </a:solidFill>
              </a:rPr>
              <a:t>Neonatal respiratory distress conditions, hyaline membrane disease, RDS, Meconium aspiration, </a:t>
            </a:r>
            <a:r>
              <a:rPr lang="en-US" altLang="en-US" sz="2400" b="1" dirty="0" err="1" smtClean="0">
                <a:solidFill>
                  <a:srgbClr val="000000"/>
                </a:solidFill>
              </a:rPr>
              <a:t>choanal</a:t>
            </a:r>
            <a:r>
              <a:rPr lang="en-US" altLang="en-US" sz="2400" b="1" dirty="0" smtClean="0">
                <a:solidFill>
                  <a:srgbClr val="000000"/>
                </a:solidFill>
              </a:rPr>
              <a:t> atresia, lobar emphysema, etc.</a:t>
            </a:r>
          </a:p>
        </p:txBody>
      </p:sp>
    </p:spTree>
    <p:extLst>
      <p:ext uri="{BB962C8B-B14F-4D97-AF65-F5344CB8AC3E}">
        <p14:creationId xmlns:p14="http://schemas.microsoft.com/office/powerpoint/2010/main" val="3093487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z="5400" b="1" dirty="0">
                <a:solidFill>
                  <a:srgbClr val="000000"/>
                </a:solidFill>
                <a:latin typeface="+mn-lt"/>
                <a:ea typeface="+mn-ea"/>
                <a:cs typeface="+mn-cs"/>
              </a:rPr>
              <a:t>Diagnosis</a:t>
            </a:r>
          </a:p>
        </p:txBody>
      </p:sp>
      <p:sp>
        <p:nvSpPr>
          <p:cNvPr id="12291" name="Rectangle 3"/>
          <p:cNvSpPr>
            <a:spLocks noGrp="1" noChangeArrowheads="1"/>
          </p:cNvSpPr>
          <p:nvPr>
            <p:ph idx="1"/>
          </p:nvPr>
        </p:nvSpPr>
        <p:spPr/>
        <p:txBody>
          <a:bodyPr/>
          <a:lstStyle/>
          <a:p>
            <a:pPr algn="l" rtl="0">
              <a:lnSpc>
                <a:spcPct val="90000"/>
              </a:lnSpc>
            </a:pPr>
            <a:r>
              <a:rPr lang="en-US" altLang="en-US" sz="2800" b="1" dirty="0" smtClean="0">
                <a:solidFill>
                  <a:srgbClr val="000000"/>
                </a:solidFill>
              </a:rPr>
              <a:t>prenatal </a:t>
            </a:r>
            <a:r>
              <a:rPr lang="en-US" altLang="en-US" sz="2800" b="1" dirty="0">
                <a:solidFill>
                  <a:srgbClr val="000000"/>
                </a:solidFill>
              </a:rPr>
              <a:t>period, </a:t>
            </a:r>
            <a:r>
              <a:rPr lang="en-US" altLang="en-US" sz="2800" b="1" dirty="0" smtClean="0">
                <a:solidFill>
                  <a:srgbClr val="000000"/>
                </a:solidFill>
              </a:rPr>
              <a:t>U/S features </a:t>
            </a:r>
            <a:r>
              <a:rPr lang="en-US" altLang="en-US" sz="2800" b="1" dirty="0">
                <a:solidFill>
                  <a:srgbClr val="000000"/>
                </a:solidFill>
              </a:rPr>
              <a:t>indicative of CDH </a:t>
            </a:r>
            <a:r>
              <a:rPr lang="en-US" altLang="en-US" sz="2800" b="1" dirty="0" smtClean="0">
                <a:solidFill>
                  <a:srgbClr val="000000"/>
                </a:solidFill>
              </a:rPr>
              <a:t>include: </a:t>
            </a:r>
            <a:endParaRPr lang="en-US" altLang="en-US" sz="2800" b="1" dirty="0">
              <a:solidFill>
                <a:srgbClr val="000000"/>
              </a:solidFill>
            </a:endParaRPr>
          </a:p>
          <a:p>
            <a:pPr algn="l" rtl="0">
              <a:lnSpc>
                <a:spcPct val="90000"/>
              </a:lnSpc>
            </a:pPr>
            <a:r>
              <a:rPr lang="en-US" altLang="en-US" sz="2800" b="1" dirty="0">
                <a:solidFill>
                  <a:srgbClr val="000000"/>
                </a:solidFill>
              </a:rPr>
              <a:t>1-polyhydramnios;</a:t>
            </a:r>
          </a:p>
          <a:p>
            <a:pPr algn="l" rtl="0">
              <a:lnSpc>
                <a:spcPct val="90000"/>
              </a:lnSpc>
            </a:pPr>
            <a:r>
              <a:rPr lang="en-US" altLang="en-US" sz="2800" b="1" dirty="0">
                <a:solidFill>
                  <a:srgbClr val="000000"/>
                </a:solidFill>
              </a:rPr>
              <a:t>2- an absent or intrathoracic stomach bubble; </a:t>
            </a:r>
          </a:p>
          <a:p>
            <a:pPr algn="l" rtl="0">
              <a:lnSpc>
                <a:spcPct val="90000"/>
              </a:lnSpc>
            </a:pPr>
            <a:r>
              <a:rPr lang="en-US" altLang="en-US" sz="2800" b="1" dirty="0">
                <a:solidFill>
                  <a:srgbClr val="000000"/>
                </a:solidFill>
              </a:rPr>
              <a:t>3-a mediastinal and cardiac shift away from the side of the herniation; and, rarely, </a:t>
            </a:r>
            <a:endParaRPr lang="en-US" altLang="en-US" sz="2800" b="1" dirty="0" smtClean="0">
              <a:solidFill>
                <a:srgbClr val="000000"/>
              </a:solidFill>
            </a:endParaRPr>
          </a:p>
          <a:p>
            <a:pPr algn="l" rtl="0">
              <a:lnSpc>
                <a:spcPct val="90000"/>
              </a:lnSpc>
            </a:pPr>
            <a:r>
              <a:rPr lang="en-US" altLang="en-US" sz="2800" b="1" dirty="0" smtClean="0">
                <a:solidFill>
                  <a:srgbClr val="000000"/>
                </a:solidFill>
              </a:rPr>
              <a:t>4- fetal hydrops </a:t>
            </a:r>
            <a:endParaRPr lang="en-US" altLang="en-US" sz="2800" b="1" dirty="0">
              <a:solidFill>
                <a:srgbClr val="000000"/>
              </a:solidFill>
            </a:endParaRPr>
          </a:p>
        </p:txBody>
      </p:sp>
      <p:sp>
        <p:nvSpPr>
          <p:cNvPr id="6" name="Slide Number Placeholder 5"/>
          <p:cNvSpPr>
            <a:spLocks noGrp="1"/>
          </p:cNvSpPr>
          <p:nvPr>
            <p:ph type="sldNum" sz="quarter" idx="12"/>
          </p:nvPr>
        </p:nvSpPr>
        <p:spPr/>
        <p:txBody>
          <a:bodyPr/>
          <a:lstStyle/>
          <a:p>
            <a:fld id="{B8EF55E2-5962-4CD8-9AC0-663DC98EEE88}" type="slidenum">
              <a:rPr lang="ar-SA" altLang="en-US">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3565726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eaLnBrk="1" hangingPunct="1"/>
            <a:r>
              <a:rPr lang="en-US" altLang="en-US" b="1" dirty="0" smtClean="0"/>
              <a:t>Antenatal Diagnosis  </a:t>
            </a:r>
            <a:r>
              <a:rPr lang="en-US" altLang="en-US" dirty="0" smtClean="0"/>
              <a:t/>
            </a:r>
            <a:br>
              <a:rPr lang="en-US" altLang="en-US" dirty="0" smtClean="0"/>
            </a:br>
            <a:endParaRPr lang="en-US" altLang="en-US" dirty="0" smtClean="0"/>
          </a:p>
        </p:txBody>
      </p:sp>
      <p:sp>
        <p:nvSpPr>
          <p:cNvPr id="337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fld id="{31585D45-7639-4FF4-A1D9-EB39088E7188}" type="slidenum">
              <a:rPr lang="en-US" altLang="en-US" smtClean="0">
                <a:solidFill>
                  <a:srgbClr val="000000"/>
                </a:solidFill>
              </a:rPr>
              <a:pPr eaLnBrk="1" hangingPunct="1"/>
              <a:t>9</a:t>
            </a:fld>
            <a:endParaRPr lang="en-US" altLang="en-US" smtClean="0">
              <a:solidFill>
                <a:srgbClr val="000000"/>
              </a:solidFill>
            </a:endParaRPr>
          </a:p>
        </p:txBody>
      </p:sp>
      <p:pic>
        <p:nvPicPr>
          <p:cNvPr id="3379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43125" y="1357313"/>
            <a:ext cx="6677025" cy="3810000"/>
          </a:xfrm>
          <a:noFill/>
        </p:spPr>
      </p:pic>
      <p:sp>
        <p:nvSpPr>
          <p:cNvPr id="33797" name="Rectangle 5"/>
          <p:cNvSpPr>
            <a:spLocks noChangeArrowheads="1"/>
          </p:cNvSpPr>
          <p:nvPr/>
        </p:nvSpPr>
        <p:spPr bwMode="auto">
          <a:xfrm>
            <a:off x="1071563" y="5286375"/>
            <a:ext cx="7858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fontAlgn="base" hangingPunct="1">
              <a:spcBef>
                <a:spcPct val="0"/>
              </a:spcBef>
              <a:spcAft>
                <a:spcPct val="0"/>
              </a:spcAft>
            </a:pPr>
            <a:r>
              <a:rPr lang="en-US" altLang="en-US">
                <a:solidFill>
                  <a:srgbClr val="000000"/>
                </a:solidFill>
              </a:rPr>
              <a:t>Two-dimensional US is used to calculate the ratio of the area of the contralateral fetal lung at the level of the four chamber view of the heart to the fetal head circumference at the level of the lateral ventricles</a:t>
            </a:r>
          </a:p>
        </p:txBody>
      </p:sp>
    </p:spTree>
    <p:extLst>
      <p:ext uri="{BB962C8B-B14F-4D97-AF65-F5344CB8AC3E}">
        <p14:creationId xmlns:p14="http://schemas.microsoft.com/office/powerpoint/2010/main" val="3391831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1100</Words>
  <Application>Microsoft Office PowerPoint</Application>
  <PresentationFormat>On-screen Show (4:3)</PresentationFormat>
  <Paragraphs>126</Paragraphs>
  <Slides>30</Slides>
  <Notes>0</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30</vt:i4>
      </vt:variant>
    </vt:vector>
  </HeadingPairs>
  <TitlesOfParts>
    <vt:vector size="43" baseType="lpstr">
      <vt:lpstr>1_Blends</vt:lpstr>
      <vt:lpstr>2_Blends</vt:lpstr>
      <vt:lpstr>3_Blends</vt:lpstr>
      <vt:lpstr>4_Blends</vt:lpstr>
      <vt:lpstr>5_Blends</vt:lpstr>
      <vt:lpstr>6_Blends</vt:lpstr>
      <vt:lpstr>7_Blends</vt:lpstr>
      <vt:lpstr>8_Blends</vt:lpstr>
      <vt:lpstr>2_Office Theme</vt:lpstr>
      <vt:lpstr>Blends</vt:lpstr>
      <vt:lpstr>9_Blends</vt:lpstr>
      <vt:lpstr>10_Blends</vt:lpstr>
      <vt:lpstr>Bitmap Image</vt:lpstr>
      <vt:lpstr>Neonatal surgical emergencies</vt:lpstr>
      <vt:lpstr>Anatomy</vt:lpstr>
      <vt:lpstr>CDH </vt:lpstr>
      <vt:lpstr>CDH   Pathophysiology</vt:lpstr>
      <vt:lpstr>Pulmonary Hypertension in CDH</vt:lpstr>
      <vt:lpstr>Pulmonary Hypertension in CDH</vt:lpstr>
      <vt:lpstr>Differential Diagnosis</vt:lpstr>
      <vt:lpstr>Diagnosis</vt:lpstr>
      <vt:lpstr>Antenatal Diagnosis   </vt:lpstr>
      <vt:lpstr>Antenatal Diagnosis</vt:lpstr>
      <vt:lpstr>Antenatal poor prognostic factors</vt:lpstr>
      <vt:lpstr>Postnatal Diagnosis</vt:lpstr>
      <vt:lpstr>Prognosis</vt:lpstr>
      <vt:lpstr>Scaphoid abdomen in CDH </vt:lpstr>
      <vt:lpstr>Postnatal Diagnosis</vt:lpstr>
      <vt:lpstr>PowerPoint Presentation</vt:lpstr>
      <vt:lpstr>PowerPoint Presentation</vt:lpstr>
      <vt:lpstr>Advanced medical treatments</vt:lpstr>
      <vt:lpstr>Gentle Ventilation and Permissive Hypercapnia</vt:lpstr>
      <vt:lpstr>Esophageal Atresia(EA) and Tracheoesophageal Fistula(TEF)</vt:lpstr>
      <vt:lpstr>PowerPoint Presentation</vt:lpstr>
      <vt:lpstr>Classification</vt:lpstr>
      <vt:lpstr>Pathophysiology</vt:lpstr>
      <vt:lpstr>Clinical Features</vt:lpstr>
      <vt:lpstr>Clinical Features</vt:lpstr>
      <vt:lpstr>PowerPoint Presentation</vt:lpstr>
      <vt:lpstr>Clinical Features</vt:lpstr>
      <vt:lpstr>Diagnosis</vt:lpstr>
      <vt:lpstr>Treatment</vt:lpstr>
      <vt:lpstr>Prognosis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Neonatal surgical emergencies</dc:title>
  <dc:creator>Omari</dc:creator>
  <cp:lastModifiedBy>med3</cp:lastModifiedBy>
  <cp:revision>31</cp:revision>
  <dcterms:created xsi:type="dcterms:W3CDTF">2015-10-31T10:54:10Z</dcterms:created>
  <dcterms:modified xsi:type="dcterms:W3CDTF">2016-11-30T05:57:26Z</dcterms:modified>
</cp:coreProperties>
</file>