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4" r:id="rId4"/>
    <p:sldId id="258" r:id="rId5"/>
    <p:sldId id="262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-pc\Desktop\scan0001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1823" y="0"/>
            <a:ext cx="49803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2719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-pc\Desktop\scan0002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0846" y="0"/>
            <a:ext cx="49823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4220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-pc\Desktop\scan0005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80846" y="0"/>
            <a:ext cx="49823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90713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1572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-pc\Desktop\scan0004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0846" y="0"/>
            <a:ext cx="49823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75417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-pc\Desktop\scan0003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0066"/>
            <a:ext cx="9144000" cy="663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580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user-pc</dc:creator>
  <cp:lastModifiedBy>Zak</cp:lastModifiedBy>
  <cp:revision>4</cp:revision>
  <dcterms:created xsi:type="dcterms:W3CDTF">2006-08-16T00:00:00Z</dcterms:created>
  <dcterms:modified xsi:type="dcterms:W3CDTF">2014-04-19T14:03:51Z</dcterms:modified>
</cp:coreProperties>
</file>