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Body fluid Regulation &amp; abnormalities</a:t>
            </a:r>
            <a:endParaRPr lang="ar-J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Lec</a:t>
            </a:r>
            <a:r>
              <a:rPr lang="en-US" dirty="0" smtClean="0"/>
              <a:t> 11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98916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Intravenous fluid types </a:t>
            </a:r>
            <a:endParaRPr lang="ar-JO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Crystalloids; </a:t>
            </a:r>
          </a:p>
          <a:p>
            <a:r>
              <a:rPr lang="en-US" dirty="0" smtClean="0"/>
              <a:t>Normal saline (0.9% </a:t>
            </a:r>
            <a:r>
              <a:rPr lang="en-US" dirty="0" err="1" smtClean="0"/>
              <a:t>NaCl</a:t>
            </a:r>
            <a:r>
              <a:rPr lang="en-US" dirty="0" smtClean="0"/>
              <a:t>), Dextrose 5 %, Hartman’s solution (Na lactate)</a:t>
            </a:r>
          </a:p>
          <a:p>
            <a:r>
              <a:rPr lang="en-US" b="1" dirty="0" smtClean="0"/>
              <a:t>2.</a:t>
            </a:r>
            <a:r>
              <a:rPr lang="en-US" dirty="0" smtClean="0"/>
              <a:t> </a:t>
            </a:r>
            <a:r>
              <a:rPr lang="en-US" b="1" dirty="0" smtClean="0"/>
              <a:t>Colloids; </a:t>
            </a:r>
          </a:p>
          <a:p>
            <a:r>
              <a:rPr lang="en-US" dirty="0" smtClean="0"/>
              <a:t>Dextran, Gelatin</a:t>
            </a:r>
          </a:p>
          <a:p>
            <a:r>
              <a:rPr lang="en-US" b="1" dirty="0" smtClean="0"/>
              <a:t>3.</a:t>
            </a:r>
            <a:r>
              <a:rPr lang="en-US" dirty="0" smtClean="0"/>
              <a:t> </a:t>
            </a:r>
            <a:r>
              <a:rPr lang="en-US" b="1" dirty="0" smtClean="0"/>
              <a:t>Blood / blood products; </a:t>
            </a:r>
          </a:p>
          <a:p>
            <a:r>
              <a:rPr lang="en-US" smtClean="0"/>
              <a:t>Whole </a:t>
            </a:r>
            <a:r>
              <a:rPr lang="en-US" dirty="0" smtClean="0"/>
              <a:t>blood</a:t>
            </a:r>
            <a:r>
              <a:rPr lang="en-US" smtClean="0"/>
              <a:t>, Fresh </a:t>
            </a:r>
            <a:r>
              <a:rPr lang="en-US" dirty="0" smtClean="0"/>
              <a:t>frozen plasma 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419449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adding isotonic, hypotonic &amp; hypertonic solutions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3074" name="Picture 2" descr="C:\Users\user-pc\Desktop\scan0003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109728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40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Cerebral edema/ Hypertonic sol.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 dirty="0"/>
          </a:p>
        </p:txBody>
      </p:sp>
      <p:pic>
        <p:nvPicPr>
          <p:cNvPr id="5122" name="Picture 2" descr="C:\Users\user-pc\Desktop\scan0005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30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360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cerebral edema;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Mannitol</a:t>
            </a:r>
            <a:r>
              <a:rPr lang="en-US" dirty="0" smtClean="0"/>
              <a:t> </a:t>
            </a:r>
            <a:r>
              <a:rPr lang="en-US" dirty="0" smtClean="0"/>
              <a:t>0.25 </a:t>
            </a:r>
            <a:r>
              <a:rPr lang="en-US" dirty="0" err="1" smtClean="0"/>
              <a:t>gm</a:t>
            </a:r>
            <a:r>
              <a:rPr lang="en-US" dirty="0" smtClean="0"/>
              <a:t>/kg </a:t>
            </a:r>
            <a:r>
              <a:rPr lang="en-US" dirty="0" smtClean="0"/>
              <a:t>body weight/4-6hr</a:t>
            </a:r>
          </a:p>
          <a:p>
            <a:pPr marL="514350" indent="-514350">
              <a:buAutoNum type="arabicPeriod"/>
            </a:pPr>
            <a:r>
              <a:rPr lang="en-US" dirty="0" smtClean="0"/>
              <a:t>Hypertonic saline solution; 2,3,7.5,10 &amp;23%</a:t>
            </a:r>
          </a:p>
          <a:p>
            <a:pPr marL="514350" indent="-514350">
              <a:buAutoNum type="arabicPeriod"/>
            </a:pPr>
            <a:r>
              <a:rPr lang="en-US" dirty="0" smtClean="0"/>
              <a:t>Diuretics (Furosemide+ </a:t>
            </a:r>
            <a:r>
              <a:rPr lang="en-US" dirty="0" err="1" smtClean="0"/>
              <a:t>mannitol</a:t>
            </a:r>
            <a:r>
              <a:rPr lang="en-US" dirty="0" smtClean="0"/>
              <a:t>)</a:t>
            </a:r>
          </a:p>
          <a:p>
            <a:pPr marL="514350" indent="-514350">
              <a:buAutoNum type="arabicPeriod"/>
            </a:pPr>
            <a:r>
              <a:rPr lang="en-US" dirty="0" smtClean="0"/>
              <a:t>Corticosteroids</a:t>
            </a:r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4103384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90</Words>
  <Application>Microsoft Office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Body fluid Regulation &amp; abnormalities</vt:lpstr>
      <vt:lpstr>Intravenous fluid types </vt:lpstr>
      <vt:lpstr>Effect of adding isotonic, hypotonic &amp; hypertonic solutions</vt:lpstr>
      <vt:lpstr>Cerebral edema/ Hypertonic sol.</vt:lpstr>
      <vt:lpstr>Treatment of cerebral edema;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user-pc</dc:creator>
  <cp:lastModifiedBy>user-pc</cp:lastModifiedBy>
  <cp:revision>4</cp:revision>
  <dcterms:created xsi:type="dcterms:W3CDTF">2006-08-16T00:00:00Z</dcterms:created>
  <dcterms:modified xsi:type="dcterms:W3CDTF">2014-04-24T09:58:49Z</dcterms:modified>
</cp:coreProperties>
</file>