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5" r:id="rId7"/>
    <p:sldId id="277" r:id="rId8"/>
    <p:sldId id="27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Body fluid Regulation &amp; abnormalities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10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354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 descr="C:\Users\user-pc\Desktop\scan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total body water </a:t>
            </a:r>
            <a:endParaRPr lang="ar-JO" dirty="0"/>
          </a:p>
        </p:txBody>
      </p:sp>
      <p:pic>
        <p:nvPicPr>
          <p:cNvPr id="4" name="Picture 38" descr=" 27.01.jpg                                                      0000835Btor15014                       B8893C0B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96" y="1659477"/>
            <a:ext cx="6083808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total body water: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gender</a:t>
            </a:r>
          </a:p>
          <a:p>
            <a:r>
              <a:rPr lang="en-US" dirty="0" smtClean="0"/>
              <a:t>2. age</a:t>
            </a:r>
          </a:p>
          <a:p>
            <a:r>
              <a:rPr lang="en-US" dirty="0" smtClean="0"/>
              <a:t>3. Total body fat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53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fluid compartments;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1. intracellular (2/3)</a:t>
            </a:r>
          </a:p>
          <a:p>
            <a:endParaRPr lang="en-US" dirty="0" smtClean="0"/>
          </a:p>
          <a:p>
            <a:r>
              <a:rPr lang="en-US" dirty="0" smtClean="0"/>
              <a:t>2. Extracellular (1/3);</a:t>
            </a:r>
          </a:p>
          <a:p>
            <a:r>
              <a:rPr lang="en-US" dirty="0" smtClean="0"/>
              <a:t>A. Interstitial fluid</a:t>
            </a:r>
          </a:p>
          <a:p>
            <a:r>
              <a:rPr lang="en-US" dirty="0" smtClean="0"/>
              <a:t>B. Plasma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663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input &amp; output</a:t>
            </a:r>
            <a:endParaRPr lang="ar-JO" dirty="0"/>
          </a:p>
        </p:txBody>
      </p:sp>
      <p:pic>
        <p:nvPicPr>
          <p:cNvPr id="4" name="Picture 15" descr=" 27.02.jpg                                                      0000835Btor15014                       B8893C0B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6960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of fluid exchange between body Compartments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ICF &amp; ECF;</a:t>
            </a:r>
          </a:p>
          <a:p>
            <a:pPr marL="0" indent="0">
              <a:buNone/>
            </a:pPr>
            <a:r>
              <a:rPr lang="en-US" dirty="0" smtClean="0"/>
              <a:t>Determined by osmotic effect of solutes across the cell membrane.</a:t>
            </a:r>
          </a:p>
          <a:p>
            <a:pPr marL="0" indent="0">
              <a:buNone/>
            </a:pPr>
            <a:r>
              <a:rPr lang="en-US" b="1" u="sng" dirty="0" smtClean="0"/>
              <a:t>Plasma &amp; interstitial spaces</a:t>
            </a:r>
          </a:p>
          <a:p>
            <a:pPr marL="0" indent="0">
              <a:buNone/>
            </a:pPr>
            <a:r>
              <a:rPr lang="en-US" dirty="0" smtClean="0"/>
              <a:t>Colloid osmotic force  &amp;  hydrostatic force across the capillary membrane.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05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 descr="C:\Users\user-pc\Desktop\scan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66"/>
            <a:ext cx="9144000" cy="66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its important to maintain body fluid in critically ill patients?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Dehydration will lead to </a:t>
            </a:r>
            <a:r>
              <a:rPr lang="en-US" dirty="0" err="1" smtClean="0"/>
              <a:t>hypovolemia</a:t>
            </a:r>
            <a:r>
              <a:rPr lang="en-US" dirty="0" smtClean="0"/>
              <a:t> and renal impairment.</a:t>
            </a:r>
          </a:p>
          <a:p>
            <a:endParaRPr lang="en-US" dirty="0"/>
          </a:p>
          <a:p>
            <a:r>
              <a:rPr lang="en-US" dirty="0" smtClean="0"/>
              <a:t>2. Over-hydration will lead to pulmonary edema and heart failure.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006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128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Body fluid Regulation &amp; abnormalities</vt:lpstr>
      <vt:lpstr>PowerPoint Presentation</vt:lpstr>
      <vt:lpstr>Distribution of total body water </vt:lpstr>
      <vt:lpstr>Factors affecting total body water:</vt:lpstr>
      <vt:lpstr>Body fluid compartments;</vt:lpstr>
      <vt:lpstr>Daily input &amp; output</vt:lpstr>
      <vt:lpstr>Regulation of fluid exchange between body Compartments</vt:lpstr>
      <vt:lpstr>PowerPoint Presentation</vt:lpstr>
      <vt:lpstr>Why its important to maintain body fluid in critically ill patients?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fluid Regulation &amp; abnormalities</dc:title>
  <dc:creator>user-pc</dc:creator>
  <cp:lastModifiedBy>user-pc</cp:lastModifiedBy>
  <cp:revision>8</cp:revision>
  <dcterms:created xsi:type="dcterms:W3CDTF">2006-08-16T00:00:00Z</dcterms:created>
  <dcterms:modified xsi:type="dcterms:W3CDTF">2014-04-22T08:20:38Z</dcterms:modified>
</cp:coreProperties>
</file>