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12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4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16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92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23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68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30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24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6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3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9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9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9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0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4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" y="0"/>
            <a:ext cx="910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8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68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</cp:revision>
  <dcterms:created xsi:type="dcterms:W3CDTF">2006-08-16T00:00:00Z</dcterms:created>
  <dcterms:modified xsi:type="dcterms:W3CDTF">2017-01-23T16:47:37Z</dcterms:modified>
</cp:coreProperties>
</file>