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3" r:id="rId15"/>
    <p:sldId id="28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" y="0"/>
            <a:ext cx="9031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8" y="0"/>
            <a:ext cx="8542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3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" y="0"/>
            <a:ext cx="9130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7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7" y="0"/>
            <a:ext cx="855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0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0" y="0"/>
            <a:ext cx="8779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06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5" y="0"/>
            <a:ext cx="7655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9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" y="0"/>
            <a:ext cx="8942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87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23"/>
            <a:ext cx="9144000" cy="66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95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3" y="0"/>
            <a:ext cx="881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78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93" y="0"/>
            <a:ext cx="837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8"/>
            <a:ext cx="9144000" cy="676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2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3"/>
            <a:ext cx="9144000" cy="67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1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2" y="0"/>
            <a:ext cx="8494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09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551"/>
            <a:ext cx="9144000" cy="59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4" y="0"/>
            <a:ext cx="873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53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2" y="0"/>
            <a:ext cx="8951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4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69"/>
            <a:ext cx="9144000" cy="6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31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3" y="0"/>
            <a:ext cx="8813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78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" y="0"/>
            <a:ext cx="9031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3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" y="0"/>
            <a:ext cx="8655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" y="0"/>
            <a:ext cx="907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" y="0"/>
            <a:ext cx="907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" y="0"/>
            <a:ext cx="909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3" y="0"/>
            <a:ext cx="8788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" y="0"/>
            <a:ext cx="89779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42"/>
            <a:ext cx="9144000" cy="60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28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3" y="0"/>
            <a:ext cx="8622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8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2006-08-16T00:00:00Z</dcterms:created>
  <dcterms:modified xsi:type="dcterms:W3CDTF">2017-01-22T16:24:41Z</dcterms:modified>
</cp:coreProperties>
</file>