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81" autoAdjust="0"/>
    <p:restoredTop sz="94660"/>
  </p:normalViewPr>
  <p:slideViewPr>
    <p:cSldViewPr>
      <p:cViewPr>
        <p:scale>
          <a:sx n="66" d="100"/>
          <a:sy n="66" d="100"/>
        </p:scale>
        <p:origin x="-1352" y="-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3B3C-5607-480A-B86C-91F7A6F5E2AE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EFC9-4900-464F-B275-CCE31D6ABE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9EFC9-4900-464F-B275-CCE31D6ABE3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9EFC9-4900-464F-B275-CCE31D6ABE3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85C1D-69FA-4653-BA14-20F278A27E4A}" type="datetimeFigureOut">
              <a:rPr lang="en-GB" smtClean="0"/>
              <a:pPr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0295-26B9-445C-A50C-12AC4B578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EXPOSURE TO TOXIX AGENTS</a:t>
            </a:r>
            <a:endParaRPr lang="en-GB" dirty="0"/>
          </a:p>
        </p:txBody>
      </p:sp>
      <p:pic>
        <p:nvPicPr>
          <p:cNvPr id="6146" name="Picture 2" descr="C:\Users\marwan\Music\images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17646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CELLS IN CHRONIC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MACROPHAGES</a:t>
            </a:r>
          </a:p>
          <a:p>
            <a:r>
              <a:rPr lang="en-GB" dirty="0" smtClean="0"/>
              <a:t>LYMPHOCYTES</a:t>
            </a:r>
          </a:p>
          <a:p>
            <a:r>
              <a:rPr lang="en-GB" dirty="0" smtClean="0"/>
              <a:t>OTHERS: EOSINOPHILS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MAST CELLS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NEUTROPHILS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MACROPHAGES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DOMINENT CELL IN MOST CHRONI INFLAMMATORY REACTIONS.</a:t>
            </a:r>
          </a:p>
          <a:p>
            <a:r>
              <a:rPr lang="en-GB" dirty="0" smtClean="0"/>
              <a:t>FUNCTIONS: PHAGOCYTOSIS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SECRETING CYTOKINES 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ACTIVATE LYMPHOCYTES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MACROPHAGE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 BLOOD: MONOCYTE.</a:t>
            </a:r>
          </a:p>
          <a:p>
            <a:r>
              <a:rPr lang="en-GB" dirty="0" smtClean="0"/>
              <a:t>TISSUE: MACROPHAGE.</a:t>
            </a:r>
          </a:p>
          <a:p>
            <a:r>
              <a:rPr lang="en-GB" dirty="0" smtClean="0"/>
              <a:t>LIVER: KUPFFER CELL.</a:t>
            </a:r>
          </a:p>
          <a:p>
            <a:r>
              <a:rPr lang="en-GB" dirty="0" smtClean="0"/>
              <a:t>SPLEEN AND LYMPH NODES: HISTIOCYTE.</a:t>
            </a:r>
          </a:p>
          <a:p>
            <a:r>
              <a:rPr lang="en-GB" dirty="0" smtClean="0"/>
              <a:t>CNS: MICROGLIAL CELLS.</a:t>
            </a:r>
          </a:p>
          <a:p>
            <a:r>
              <a:rPr lang="en-GB" dirty="0" smtClean="0"/>
              <a:t>LUNG: ALVEOLAR MACROPHAGES.</a:t>
            </a:r>
          </a:p>
          <a:p>
            <a:endParaRPr lang="en-GB" dirty="0"/>
          </a:p>
          <a:p>
            <a:r>
              <a:rPr lang="en-GB" dirty="0" smtClean="0"/>
              <a:t>ALL: MONONUCLEAR PHAGOCYTIC SYSTEM/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MACROPHAGE ACTIVATION</a:t>
            </a:r>
            <a:endParaRPr lang="en-GB" dirty="0"/>
          </a:p>
        </p:txBody>
      </p:sp>
      <p:pic>
        <p:nvPicPr>
          <p:cNvPr id="7172" name="Picture 4" descr="C:\Users\marwan\Music\images (1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4536504" cy="33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MACROPHAGE ACTIVATION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CLASSICAL</a:t>
                      </a:r>
                      <a:r>
                        <a:rPr lang="en-GB" baseline="0" dirty="0" smtClean="0"/>
                        <a:t> OPATHWAY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ALTERNATIVE PATHWAY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IFN,</a:t>
                      </a:r>
                      <a:r>
                        <a:rPr lang="en-GB" baseline="0" dirty="0" smtClean="0"/>
                        <a:t> MICROBES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IL13, IL4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INFLAMMATION</a:t>
                      </a:r>
                      <a:r>
                        <a:rPr lang="en-GB" baseline="0" dirty="0" smtClean="0"/>
                        <a:t> (CYTOKINES AND CHEMOKINES)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(MICROBIL KILLING (ENZYMES, FREE RADICALS)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TISSUE</a:t>
                      </a:r>
                      <a:r>
                        <a:rPr lang="en-GB" baseline="0" dirty="0" smtClean="0"/>
                        <a:t> REPAIR AND FIBROSIS (TGF BETA, GROWTH FACTOR.</a:t>
                      </a:r>
                    </a:p>
                    <a:p>
                      <a:r>
                        <a:rPr lang="en-GB" baseline="0" dirty="0" smtClean="0"/>
                        <a:t>ANTI-INFLAMMATORY EFFECT (IL10 &amp;TGF BETA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LYMPHOCYTES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 LYMPHOCYTES SECRETE CYTOKINES.</a:t>
            </a:r>
          </a:p>
          <a:p>
            <a:r>
              <a:rPr lang="en-GB" dirty="0" smtClean="0"/>
              <a:t>CD4 T LYMPHOCYTES: PRODUCE CYTOKINES....BIDIRECTIONAL  STIMULATION WITH MACROP HAGES</a:t>
            </a:r>
          </a:p>
          <a:p>
            <a:r>
              <a:rPr lang="en-GB" dirty="0" smtClean="0"/>
              <a:t>B LYMPHOCYTES AND PLASMA CELLS.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EOSINOPHIL: PARASITES AND ALLERGY.</a:t>
            </a:r>
          </a:p>
          <a:p>
            <a:r>
              <a:rPr lang="en-GB" dirty="0" smtClean="0"/>
              <a:t>MAST CELLS: HYPERSENSITIVITY REACTIONS.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SECRETE CYTOKINES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NEUTROPHILS ARE ALSO PRESENT IN CHRONIC INFLAMMATION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GRANULOMATOUS INFLAMMATION</a:t>
            </a:r>
            <a:endParaRPr lang="en-GB" dirty="0"/>
          </a:p>
        </p:txBody>
      </p:sp>
      <p:pic>
        <p:nvPicPr>
          <p:cNvPr id="8194" name="Picture 2" descr="C:\Users\marwan\Music\Granuloma_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477" y="1600200"/>
            <a:ext cx="60110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FOREIGN BOFY GRANULOMA.</a:t>
            </a:r>
          </a:p>
          <a:p>
            <a:r>
              <a:rPr lang="en-GB" dirty="0" smtClean="0"/>
              <a:t>IMMUNE GRANULOMAS.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EPITHELOID CELLS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INFLAMMATION LECTURE 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HEYAM AWAD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TB</a:t>
            </a:r>
          </a:p>
          <a:p>
            <a:r>
              <a:rPr lang="en-GB" dirty="0" smtClean="0"/>
              <a:t>NECROSIS DUE TO HYPOXIA AND FREE RADICALS.</a:t>
            </a:r>
          </a:p>
          <a:p>
            <a:endParaRPr lang="en-GB" dirty="0"/>
          </a:p>
        </p:txBody>
      </p:sp>
      <p:pic>
        <p:nvPicPr>
          <p:cNvPr id="9218" name="Picture 2" descr="C:\Users\marwan\Music\images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CASEATION</a:t>
            </a:r>
            <a:endParaRPr lang="en-GB" dirty="0"/>
          </a:p>
        </p:txBody>
      </p:sp>
      <p:pic>
        <p:nvPicPr>
          <p:cNvPr id="10242" name="Picture 2" descr="C:\Users\marwan\Music\images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17646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marwan\Music\download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350859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WEEKS OR MONTHS.</a:t>
            </a:r>
          </a:p>
          <a:p>
            <a:endParaRPr lang="en-GB" dirty="0"/>
          </a:p>
          <a:p>
            <a:r>
              <a:rPr lang="en-GB" dirty="0" smtClean="0"/>
              <a:t>COEXISTENT MONONUCLEAR INFLAMMATION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TISSUE DAMAGE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ATTEMPTED REPAIR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CAUSES OF CHRONIC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PERSISTENT INFECTION....DIFFICULT TO ERADICATE OR UNRESOLVED INFECTION.</a:t>
            </a:r>
          </a:p>
          <a:p>
            <a:r>
              <a:rPr lang="en-GB" dirty="0" smtClean="0"/>
              <a:t>HYPERSENSITIVITY DISEASES.</a:t>
            </a:r>
          </a:p>
          <a:p>
            <a:r>
              <a:rPr lang="en-GB" dirty="0" smtClean="0"/>
              <a:t>PROLONGED EXPOSURE TO TOXIC AGENTS.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MYCOBACTERIA</a:t>
            </a:r>
            <a:endParaRPr lang="en-GB" dirty="0"/>
          </a:p>
        </p:txBody>
      </p:sp>
      <p:pic>
        <p:nvPicPr>
          <p:cNvPr id="1027" name="Picture 3" descr="C:\Users\marwan\Music\download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243064" cy="2664296"/>
          </a:xfrm>
          <a:prstGeom prst="rect">
            <a:avLst/>
          </a:prstGeom>
          <a:noFill/>
        </p:spPr>
      </p:pic>
      <p:pic>
        <p:nvPicPr>
          <p:cNvPr id="7" name="Picture 2" descr="C:\Users\marwan\Music\download (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20888"/>
            <a:ext cx="3168352" cy="2736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FUNGUS</a:t>
            </a:r>
            <a:endParaRPr lang="en-GB" dirty="0"/>
          </a:p>
        </p:txBody>
      </p:sp>
      <p:pic>
        <p:nvPicPr>
          <p:cNvPr id="2050" name="Picture 2" descr="C:\Users\marwan\Music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518457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VIRUSES</a:t>
            </a:r>
            <a:endParaRPr lang="en-GB" dirty="0"/>
          </a:p>
        </p:txBody>
      </p:sp>
      <p:pic>
        <p:nvPicPr>
          <p:cNvPr id="3074" name="Picture 2" descr="C:\Users\marwan\Music\images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5534917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LUNG ABCESS</a:t>
            </a:r>
            <a:endParaRPr lang="en-GB" dirty="0"/>
          </a:p>
        </p:txBody>
      </p:sp>
      <p:pic>
        <p:nvPicPr>
          <p:cNvPr id="4098" name="Picture 2" descr="C:\Users\marwan\Music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4176464" cy="351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ALLERGIC AND AUTOIMMUNE DISEASES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ASTHMA.</a:t>
            </a:r>
          </a:p>
          <a:p>
            <a:r>
              <a:rPr lang="en-GB" dirty="0" smtClean="0"/>
              <a:t>CRHON’S DISEASE.</a:t>
            </a:r>
          </a:p>
          <a:p>
            <a:r>
              <a:rPr lang="en-GB" dirty="0" smtClean="0"/>
              <a:t>RHEUMATOID ARTHRITIS.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258</Words>
  <Application>Microsoft Office PowerPoint</Application>
  <PresentationFormat>On-screen Show (4:3)</PresentationFormat>
  <Paragraphs>79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INFLAMMATION LECTURE 6</vt:lpstr>
      <vt:lpstr>CHRONIC INFLAMMATION</vt:lpstr>
      <vt:lpstr>CAUSES OF CHRONIC INFLAMMATION</vt:lpstr>
      <vt:lpstr>MYCOBACTERIA</vt:lpstr>
      <vt:lpstr>FUNGUS</vt:lpstr>
      <vt:lpstr>VIRUSES</vt:lpstr>
      <vt:lpstr>CHRONIC LUNG ABCESS</vt:lpstr>
      <vt:lpstr>ALLERGIC AND AUTOIMMUNE DISEASES</vt:lpstr>
      <vt:lpstr>EXPOSURE TO TOXIX AGENTS</vt:lpstr>
      <vt:lpstr>CELLS IN CHRONIC INFLAMMATION</vt:lpstr>
      <vt:lpstr>MACROPHAGES</vt:lpstr>
      <vt:lpstr>MACROPHAGE</vt:lpstr>
      <vt:lpstr>MACROPHAGE ACTIVATION</vt:lpstr>
      <vt:lpstr>MACROPHAGE ACTIVATION</vt:lpstr>
      <vt:lpstr>LYMPHOCYTES</vt:lpstr>
      <vt:lpstr>OTHER CELLS</vt:lpstr>
      <vt:lpstr>GRANULOMATOUS INFLAMMATION</vt:lpstr>
      <vt:lpstr>Slide 19</vt:lpstr>
      <vt:lpstr>CASEATION</vt:lpstr>
      <vt:lpstr>CASEATION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LECTURE 6</dc:title>
  <dc:creator>Feras Obeid</dc:creator>
  <cp:lastModifiedBy>Hasan</cp:lastModifiedBy>
  <cp:revision>4</cp:revision>
  <dcterms:created xsi:type="dcterms:W3CDTF">2014-10-26T21:32:52Z</dcterms:created>
  <dcterms:modified xsi:type="dcterms:W3CDTF">2014-10-27T11:35:48Z</dcterms:modified>
</cp:coreProperties>
</file>