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0" r:id="rId15"/>
    <p:sldId id="271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>
        <p:scale>
          <a:sx n="33" d="100"/>
          <a:sy n="33" d="100"/>
        </p:scale>
        <p:origin x="-248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D51E-543C-4263-9BE6-4E2C8BF92A1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C0B0-04B5-40A8-A781-29E2DB1230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INFLAMMATION LECTURE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HEYAM AWAD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C:\Users\marwan\Music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71959"/>
            <a:ext cx="5400600" cy="432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C:\Users\marwan\Music\path195-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765" y="1600200"/>
            <a:ext cx="678046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SUPPURATIVE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PUS = NEUTROPHILS, NECROTIC DEBRIS, FLUID.</a:t>
            </a:r>
          </a:p>
          <a:p>
            <a:r>
              <a:rPr lang="en-GB" dirty="0" smtClean="0"/>
              <a:t>CAUSED BY BACTERIAL INFECTION.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 descr="C:\Users\marwan\Music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904140"/>
            <a:ext cx="6159191" cy="418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C:\Users\marwan\Music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9064" y="1916832"/>
            <a:ext cx="553522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SUPPURATIVE TONSILLITIS</a:t>
            </a:r>
            <a:endParaRPr lang="en-GB" dirty="0"/>
          </a:p>
        </p:txBody>
      </p:sp>
      <p:pic>
        <p:nvPicPr>
          <p:cNvPr id="10242" name="Picture 2" descr="C:\Users\marwan\Music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99642"/>
            <a:ext cx="5700723" cy="4177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SUPPURATIVE APPENDICITIS</a:t>
            </a:r>
            <a:endParaRPr lang="en-GB" dirty="0"/>
          </a:p>
        </p:txBody>
      </p:sp>
      <p:pic>
        <p:nvPicPr>
          <p:cNvPr id="7170" name="Picture 2" descr="C:\Users\marwan\Music\GI_Appendix_Gangrene1_Resiz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3472" y="1600200"/>
            <a:ext cx="583705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SUPPURATIVE APPENDICITIS</a:t>
            </a:r>
            <a:endParaRPr lang="en-GB" dirty="0"/>
          </a:p>
        </p:txBody>
      </p:sp>
      <p:pic>
        <p:nvPicPr>
          <p:cNvPr id="8194" name="Picture 2" descr="C:\Users\marwan\Music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43912"/>
            <a:ext cx="5496855" cy="4117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ULCERATION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LOCAL DEFECT CAUSED BY SLOUGHING OF NECROTIC TISSUE.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GASTRIC ULCER</a:t>
            </a:r>
            <a:endParaRPr lang="en-GB" dirty="0"/>
          </a:p>
        </p:txBody>
      </p:sp>
      <p:pic>
        <p:nvPicPr>
          <p:cNvPr id="12290" name="Picture 2" descr="C:\Users\marwan\Music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24706"/>
            <a:ext cx="5688631" cy="4933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MOROHOLOGY OF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DILATED BLOOD VESSELS.</a:t>
            </a:r>
          </a:p>
          <a:p>
            <a:r>
              <a:rPr lang="en-GB" dirty="0" smtClean="0"/>
              <a:t>OEDEMA.</a:t>
            </a:r>
          </a:p>
          <a:p>
            <a:r>
              <a:rPr lang="en-GB" dirty="0" smtClean="0"/>
              <a:t>INFLAMMATORY CELLS.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2" descr="C:\Users\marwan\Music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19" y="1844824"/>
            <a:ext cx="5013215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GASTRIC ULCER</a:t>
            </a:r>
            <a:endParaRPr lang="en-GB" dirty="0"/>
          </a:p>
        </p:txBody>
      </p:sp>
      <p:pic>
        <p:nvPicPr>
          <p:cNvPr id="14338" name="Picture 2" descr="C:\Users\marwan\Music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90434"/>
            <a:ext cx="6778054" cy="3442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362" name="Picture 2" descr="C:\Users\marwan\Music\chronic_peptic_ulc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33004"/>
            <a:ext cx="6408712" cy="4511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OUTCOMES OF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RESOLUTION.</a:t>
            </a:r>
          </a:p>
          <a:p>
            <a:r>
              <a:rPr lang="en-GB" dirty="0" smtClean="0"/>
              <a:t>HEALING BY CONNECTIVE TISSUE.</a:t>
            </a:r>
          </a:p>
          <a:p>
            <a:r>
              <a:rPr lang="en-GB" dirty="0" smtClean="0"/>
              <a:t>PROGRESSION TO CHRONIC INFLAMMATION.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INJURY LIMITED OR SHORT LIVED.</a:t>
            </a:r>
          </a:p>
          <a:p>
            <a:r>
              <a:rPr lang="en-GB" dirty="0" smtClean="0"/>
              <a:t>LITTLE TISSUE DESTRUCTION.</a:t>
            </a:r>
          </a:p>
          <a:p>
            <a:r>
              <a:rPr lang="en-GB" dirty="0" smtClean="0"/>
              <a:t>REMOVAL OF CELLULAR DEBRIS AND PATHOGENS BY MACROOGAGES AND RESORPTION OF OEDEMA FLUID BY LYMPHATICS.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HEALING BY CONNECTIVE TISSUE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SCARRING OR FIBROSIS.</a:t>
            </a:r>
          </a:p>
          <a:p>
            <a:r>
              <a:rPr lang="en-GB" dirty="0" smtClean="0"/>
              <a:t>HAPPENS AFTER: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SIGNIFICANT TISSUE DESTRUCTION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TISSURE INCAPABLE OF REGENERATION.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ABUNDANT FLUID THAT CANNOT BE CLEARED.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386" name="Picture 2" descr="C:\Users\marwan\Music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90656"/>
            <a:ext cx="5715860" cy="5467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 descr="C:\Users\marwan\Music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028" y="1844824"/>
            <a:ext cx="5735022" cy="2761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9458" name="Picture 2" descr="C:\Users\marwan\Music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07" y="1916832"/>
            <a:ext cx="777405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SYSTEMATIC EFFECT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FEVER.</a:t>
            </a:r>
          </a:p>
          <a:p>
            <a:r>
              <a:rPr lang="en-GB" dirty="0" smtClean="0"/>
              <a:t>CYTOKINES STIMULATE PROSTAGLANDIN PRODUCTION....FEVER.</a:t>
            </a:r>
          </a:p>
          <a:p>
            <a:endParaRPr lang="en-GB" dirty="0"/>
          </a:p>
          <a:p>
            <a:r>
              <a:rPr lang="en-GB" dirty="0" smtClean="0"/>
              <a:t>SERUM PROTEINS...CRP, FIBRINOGEN, SERUM AMYLOID A.</a:t>
            </a:r>
          </a:p>
          <a:p>
            <a:r>
              <a:rPr lang="en-GB" dirty="0" smtClean="0"/>
              <a:t>ACT AS OPSONINS.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MORPHOLOGY OF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SEROUS  INFLAMMATION.</a:t>
            </a:r>
          </a:p>
          <a:p>
            <a:r>
              <a:rPr lang="en-GB" dirty="0" smtClean="0"/>
              <a:t>FIBRINOUS INFLAMMATION.</a:t>
            </a:r>
          </a:p>
          <a:p>
            <a:r>
              <a:rPr lang="en-GB" dirty="0" smtClean="0"/>
              <a:t>SUPPURATIVE INFLAMMATION, ABSCESS.</a:t>
            </a:r>
          </a:p>
          <a:p>
            <a:r>
              <a:rPr lang="en-GB" dirty="0" smtClean="0"/>
              <a:t>ULCERATION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SYSTEMIC EFFCTS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LEUKOCYTOSIS.</a:t>
            </a:r>
          </a:p>
          <a:p>
            <a:r>
              <a:rPr lang="en-GB" smtClean="0"/>
              <a:t>CYTOKINES STIMULATE PRODUCTION OF WBCs FROM THEIR PRECURSORS IN BONE MARROW.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SEROUS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CELL- POOR FLUID.</a:t>
            </a:r>
          </a:p>
          <a:p>
            <a:r>
              <a:rPr lang="en-GB" dirty="0" smtClean="0"/>
              <a:t>CLASSICAL EXAMPLE: SKIN BLISTERS DUE TO BURNS OR VIRAL INFECTION.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SEROUS INFLAMMATION</a:t>
            </a:r>
            <a:endParaRPr lang="en-GB" dirty="0"/>
          </a:p>
        </p:txBody>
      </p:sp>
      <p:pic>
        <p:nvPicPr>
          <p:cNvPr id="2050" name="Picture 2" descr="C:\Users\marwan\Music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4464496" cy="2870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SEROUS INFLAMMATION.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marwan\Music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3816424" cy="2282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FIBRINOUS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INCREASED PERMEABILITY.....EXUDATION OF FLUID AND LARGE MOLECULES SUCH AS FIBRINOGEN.</a:t>
            </a:r>
          </a:p>
          <a:p>
            <a:r>
              <a:rPr lang="en-GB" dirty="0" smtClean="0"/>
              <a:t>FIBRIN FORMED AND DEPOSITED IN EXTRACELLULAR SPACES.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FIBRIN</a:t>
            </a:r>
            <a:endParaRPr lang="en-GB" dirty="0"/>
          </a:p>
        </p:txBody>
      </p:sp>
      <p:pic>
        <p:nvPicPr>
          <p:cNvPr id="3074" name="Picture 2" descr="C:\Users\marwan\Music\da10c43ff5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40060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marwan\Music\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8350" y="1600200"/>
            <a:ext cx="43873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237</Words>
  <Application>Microsoft Office PowerPoint</Application>
  <PresentationFormat>On-screen Show (4:3)</PresentationFormat>
  <Paragraphs>58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INFLAMMATION LECTURE 5</vt:lpstr>
      <vt:lpstr>MOROHOLOGY OF ACUTE INFLAMMATION</vt:lpstr>
      <vt:lpstr>MORPHOLOGY OF ACUTE INFLAMMATION</vt:lpstr>
      <vt:lpstr>SEROUS INFLAMMATION</vt:lpstr>
      <vt:lpstr>SEROUS INFLAMMATION</vt:lpstr>
      <vt:lpstr>SEROUS INFLAMMATION. </vt:lpstr>
      <vt:lpstr>FIBRINOUS INFLAMMATION</vt:lpstr>
      <vt:lpstr>FIBRIN</vt:lpstr>
      <vt:lpstr>Slide 9</vt:lpstr>
      <vt:lpstr>Slide 10</vt:lpstr>
      <vt:lpstr>Slide 11</vt:lpstr>
      <vt:lpstr>SUPPURATIVE INFLAMMATION</vt:lpstr>
      <vt:lpstr>Slide 13</vt:lpstr>
      <vt:lpstr>Slide 14</vt:lpstr>
      <vt:lpstr>SUPPURATIVE TONSILLITIS</vt:lpstr>
      <vt:lpstr>SUPPURATIVE APPENDICITIS</vt:lpstr>
      <vt:lpstr>SUPPURATIVE APPENDICITIS</vt:lpstr>
      <vt:lpstr>ULCERATION</vt:lpstr>
      <vt:lpstr>GASTRIC ULCER</vt:lpstr>
      <vt:lpstr>Slide 20</vt:lpstr>
      <vt:lpstr>GASTRIC ULCER</vt:lpstr>
      <vt:lpstr>Slide 22</vt:lpstr>
      <vt:lpstr>OUTCOMES OF ACUTE INFLAMMATION</vt:lpstr>
      <vt:lpstr>COMPLETE RESOLUTION</vt:lpstr>
      <vt:lpstr>HEALING BY CONNECTIVE TISSUE FORMATION</vt:lpstr>
      <vt:lpstr>Slide 26</vt:lpstr>
      <vt:lpstr>Slide 27</vt:lpstr>
      <vt:lpstr>Slide 28</vt:lpstr>
      <vt:lpstr>SYSTEMATIC EFFECT OF INFLAMMATION</vt:lpstr>
      <vt:lpstr>SYSTEMIC EFFCTS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 LECTURE 5</dc:title>
  <dc:creator>Feras Obeid</dc:creator>
  <cp:lastModifiedBy>Feras Obeid</cp:lastModifiedBy>
  <cp:revision>1</cp:revision>
  <dcterms:created xsi:type="dcterms:W3CDTF">2014-10-20T20:22:23Z</dcterms:created>
  <dcterms:modified xsi:type="dcterms:W3CDTF">2014-10-20T20:43:46Z</dcterms:modified>
</cp:coreProperties>
</file>