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4" r:id="rId3"/>
    <p:sldId id="265" r:id="rId4"/>
    <p:sldId id="268" r:id="rId5"/>
    <p:sldId id="269" r:id="rId6"/>
    <p:sldId id="257" r:id="rId7"/>
    <p:sldId id="267" r:id="rId8"/>
    <p:sldId id="258" r:id="rId9"/>
    <p:sldId id="271" r:id="rId10"/>
    <p:sldId id="270" r:id="rId11"/>
    <p:sldId id="261" r:id="rId12"/>
    <p:sldId id="274" r:id="rId13"/>
    <p:sldId id="275" r:id="rId14"/>
    <p:sldId id="276" r:id="rId15"/>
    <p:sldId id="273" r:id="rId16"/>
    <p:sldId id="277" r:id="rId17"/>
    <p:sldId id="278" r:id="rId18"/>
    <p:sldId id="263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1" autoAdjust="0"/>
    <p:restoredTop sz="94622" autoAdjust="0"/>
  </p:normalViewPr>
  <p:slideViewPr>
    <p:cSldViewPr>
      <p:cViewPr>
        <p:scale>
          <a:sx n="75" d="100"/>
          <a:sy n="75" d="100"/>
        </p:scale>
        <p:origin x="-366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D8B9B-9EA2-43C9-8719-424817CCD940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4EBB4-51E7-4313-B785-9AD47C7D9A0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4EBB4-51E7-4313-B785-9AD47C7D9A05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17A-7C8C-4998-888A-2874F4349B61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BEA1-E732-4053-B594-A6C5FA14F5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17A-7C8C-4998-888A-2874F4349B61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BEA1-E732-4053-B594-A6C5FA14F5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17A-7C8C-4998-888A-2874F4349B61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BEA1-E732-4053-B594-A6C5FA14F5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17A-7C8C-4998-888A-2874F4349B61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BEA1-E732-4053-B594-A6C5FA14F5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17A-7C8C-4998-888A-2874F4349B61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BEA1-E732-4053-B594-A6C5FA14F5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17A-7C8C-4998-888A-2874F4349B61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BEA1-E732-4053-B594-A6C5FA14F5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17A-7C8C-4998-888A-2874F4349B61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BEA1-E732-4053-B594-A6C5FA14F5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17A-7C8C-4998-888A-2874F4349B61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BEA1-E732-4053-B594-A6C5FA14F5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17A-7C8C-4998-888A-2874F4349B61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BEA1-E732-4053-B594-A6C5FA14F5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17A-7C8C-4998-888A-2874F4349B61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BEA1-E732-4053-B594-A6C5FA14F5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17A-7C8C-4998-888A-2874F4349B61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BEA1-E732-4053-B594-A6C5FA14F5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D517A-7C8C-4998-888A-2874F4349B61}" type="datetimeFigureOut">
              <a:rPr lang="en-GB" smtClean="0"/>
              <a:t>19/10/2014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9BEA1-E732-4053-B594-A6C5FA14F58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rwan\Downloads\The%20Complement%20System.mp4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INFLAMMATION LECTURE 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HEYAM AWAD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PROSTAGLANDINS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PROSTACYCLIN = PGI2.</a:t>
            </a:r>
          </a:p>
          <a:p>
            <a:r>
              <a:rPr lang="en-GB" dirty="0" smtClean="0"/>
              <a:t>VASODILATOR AND INHIBITS PLATELET AGGREGATION.</a:t>
            </a:r>
          </a:p>
          <a:p>
            <a:r>
              <a:rPr lang="en-GB" dirty="0" smtClean="0"/>
              <a:t>ENDOTHELIAL CELLS.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THROMBOXANE A2</a:t>
            </a:r>
          </a:p>
          <a:p>
            <a:r>
              <a:rPr lang="en-GB" dirty="0" smtClean="0"/>
              <a:t>VASOCONSTRICTOR AND PROMOTES PLATELET AGGREGATION</a:t>
            </a:r>
          </a:p>
          <a:p>
            <a:r>
              <a:rPr lang="en-GB" dirty="0" smtClean="0"/>
              <a:t>PLATELETS.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C:\Users\marwan\Desktop\cox-pathways-slid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146" name="Picture 2" descr="C:\Users\marwan\Desktop\F2.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983" y="1600200"/>
            <a:ext cx="794803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LEUKOTRIENES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LT B4.....CHEMOTAXIX.</a:t>
            </a:r>
          </a:p>
          <a:p>
            <a:r>
              <a:rPr lang="en-GB" dirty="0" smtClean="0"/>
              <a:t>LTC4, LTD4, LTE4....BRONCHOSPASM AND INCREASED VASCULAR PERMEABILITY.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LIPOXINS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LIPOXIN A4 AND B4.</a:t>
            </a:r>
          </a:p>
          <a:p>
            <a:r>
              <a:rPr lang="en-GB" dirty="0" smtClean="0"/>
              <a:t>ANTI-INFLAMMATORY ACTION.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:\Users\marwan\Desktop\arachidonic-aci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3922" y="1600200"/>
            <a:ext cx="591615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COMPLEMENT SYSTEM</a:t>
            </a:r>
            <a:endParaRPr lang="en-GB" dirty="0"/>
          </a:p>
        </p:txBody>
      </p:sp>
      <p:pic>
        <p:nvPicPr>
          <p:cNvPr id="10242" name="Picture 2" descr="C:\Users\marwan\Desktop\Imm 2-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5292271" cy="3949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5842" name="Picture 2" descr="C:\Users\marwan\Music\c3_convertase2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5867400" cy="474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The Complement System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907704" y="1772816"/>
            <a:ext cx="5472608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CYTOKINES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IL1 AND TNF.</a:t>
            </a:r>
          </a:p>
          <a:p>
            <a:r>
              <a:rPr lang="en-GB" dirty="0" smtClean="0"/>
              <a:t>CHEMOKINES</a:t>
            </a:r>
          </a:p>
          <a:p>
            <a:r>
              <a:rPr lang="en-GB" dirty="0" smtClean="0"/>
              <a:t>OTHERS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CHEMICAL MEDIATORS OF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VASOACTIVE AMINES.</a:t>
            </a:r>
          </a:p>
          <a:p>
            <a:r>
              <a:rPr lang="en-GB" dirty="0" smtClean="0"/>
              <a:t>AA METABOLITES.</a:t>
            </a:r>
          </a:p>
          <a:p>
            <a:r>
              <a:rPr lang="en-GB" dirty="0" smtClean="0"/>
              <a:t>CYTOKINES.</a:t>
            </a:r>
          </a:p>
          <a:p>
            <a:r>
              <a:rPr lang="en-GB" dirty="0" smtClean="0"/>
              <a:t>COMPLEMENT SYSTEM.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IL1 AND TNF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ENDOTHELIAL ACTIVATION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INCREASED EXPRESSION OF ENDOTHELIAL ADHESION MOLECULES.</a:t>
            </a:r>
          </a:p>
          <a:p>
            <a:r>
              <a:rPr lang="en-GB" dirty="0" smtClean="0"/>
              <a:t>INCRESE OTHER MEDIATORS: OTHER CYTOKINES, GROTH FACTORS, AA METABOLITES.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IL1 AND TNF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LEUKOCYTE ACTIVATION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TNF AUGMENTS RESPONSE OF NEUTROPHIL TO OTHER STIMULI AND A CTIVATES MICROBICIDAL ACTIVITY OF MACROPHAGES.</a:t>
            </a:r>
          </a:p>
          <a:p>
            <a:r>
              <a:rPr lang="en-GB" dirty="0" smtClean="0"/>
              <a:t>IL1 ACTIVATES COLLAGEN SYNTHESIS BY FIBROBLASTS.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IL1 AND TNF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SYSTEMIC ACUTE PHASE RESPONSE ;</a:t>
            </a:r>
          </a:p>
          <a:p>
            <a:pPr>
              <a:buNone/>
            </a:pPr>
            <a:r>
              <a:rPr lang="en-GB" dirty="0" smtClean="0"/>
              <a:t>FEVER.</a:t>
            </a:r>
          </a:p>
          <a:p>
            <a:pPr>
              <a:buNone/>
            </a:pPr>
            <a:r>
              <a:rPr lang="en-GB" dirty="0" smtClean="0"/>
              <a:t>CASHEXIA (TNF)</a:t>
            </a:r>
          </a:p>
          <a:p>
            <a:pPr>
              <a:buNone/>
            </a:pPr>
            <a:r>
              <a:rPr lang="en-GB" dirty="0" smtClean="0"/>
              <a:t>SEPSIS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CHEMOKINES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SMALL PROTEINS THAT ACT AS CHEMOATTRACTANTS TO SPECIFIC TYPES OF CELLS.</a:t>
            </a:r>
          </a:p>
          <a:p>
            <a:r>
              <a:rPr lang="en-GB" dirty="0" smtClean="0"/>
              <a:t>IL8....NEUTROPHILS.</a:t>
            </a:r>
          </a:p>
          <a:p>
            <a:r>
              <a:rPr lang="en-GB" dirty="0" smtClean="0"/>
              <a:t>LYMPHOTACTIN....LYMPHOCYTES.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MEDIATORS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PAF</a:t>
            </a:r>
          </a:p>
          <a:p>
            <a:r>
              <a:rPr lang="en-GB" dirty="0" smtClean="0"/>
              <a:t>PLATELET AGGREGATION.</a:t>
            </a:r>
          </a:p>
          <a:p>
            <a:r>
              <a:rPr lang="en-GB" dirty="0" smtClean="0"/>
              <a:t>VASOCONSTRICTION.</a:t>
            </a:r>
          </a:p>
          <a:p>
            <a:r>
              <a:rPr lang="en-GB" dirty="0" smtClean="0"/>
              <a:t>BRONCHOCONSTRICTION.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MEDIATORS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KININS</a:t>
            </a:r>
            <a:endParaRPr lang="en-GB" dirty="0"/>
          </a:p>
        </p:txBody>
      </p:sp>
      <p:pic>
        <p:nvPicPr>
          <p:cNvPr id="36866" name="Picture 2" descr="C:\Users\marwan\Music\img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31300" cy="6230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VASOACTVE AMINES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HISTAMINE.</a:t>
            </a:r>
          </a:p>
          <a:p>
            <a:r>
              <a:rPr lang="en-GB" dirty="0" smtClean="0"/>
              <a:t>VASODILATOR AND INCREASES VASCULAR PERMEABILITY.</a:t>
            </a:r>
          </a:p>
          <a:p>
            <a:r>
              <a:rPr lang="en-GB" dirty="0" smtClean="0"/>
              <a:t>SECRETED MAINLY FROM MAST CELLS AND OTHER INFLAMMATORY CELLS.</a:t>
            </a:r>
          </a:p>
          <a:p>
            <a:r>
              <a:rPr lang="en-GB" dirty="0" smtClean="0"/>
              <a:t>ACTS VIA H1 RECEPTOR.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ANTIHISTAMINES</a:t>
            </a:r>
            <a:endParaRPr lang="en-GB" dirty="0"/>
          </a:p>
        </p:txBody>
      </p:sp>
      <p:pic>
        <p:nvPicPr>
          <p:cNvPr id="9218" name="Picture 2" descr="C:\Users\marwan\Desktop\antihistamineact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420888"/>
            <a:ext cx="5544616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VASOACTIVE AMINES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SEROTONIN.</a:t>
            </a:r>
          </a:p>
          <a:p>
            <a:r>
              <a:rPr lang="en-GB" dirty="0" smtClean="0"/>
              <a:t>VASOCONSTRICTOR.</a:t>
            </a:r>
          </a:p>
          <a:p>
            <a:r>
              <a:rPr lang="en-GB" dirty="0" smtClean="0"/>
              <a:t>?ROLE IN INFLAMMATION????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ARACHIDONIC ACID</a:t>
            </a:r>
            <a:endParaRPr lang="en-GB" dirty="0"/>
          </a:p>
        </p:txBody>
      </p:sp>
      <p:pic>
        <p:nvPicPr>
          <p:cNvPr id="1026" name="Picture 2" descr="C:\Users\marwan\Desktop\downloa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3" y="2348880"/>
            <a:ext cx="5166890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C:\Users\marwan\Desktop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6832"/>
            <a:ext cx="5031432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wan\Desktop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9" y="1943284"/>
            <a:ext cx="3890612" cy="3141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PROSTAGLANDINS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>
                <a:solidFill>
                  <a:srgbClr val="FF0000"/>
                </a:solidFill>
              </a:rPr>
              <a:t>PGD2 AND PGE2</a:t>
            </a:r>
          </a:p>
          <a:p>
            <a:r>
              <a:rPr lang="en-GB" dirty="0" smtClean="0"/>
              <a:t>VASODILATORS.</a:t>
            </a:r>
          </a:p>
          <a:p>
            <a:r>
              <a:rPr lang="en-GB" dirty="0" smtClean="0"/>
              <a:t>INCREASE VASCULAR PERMEABILITY.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234</Words>
  <Application>Microsoft Office PowerPoint</Application>
  <PresentationFormat>On-screen Show (4:3)</PresentationFormat>
  <Paragraphs>67</Paragraphs>
  <Slides>25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INFLAMMATION LECTURE 4</vt:lpstr>
      <vt:lpstr>CHEMICAL MEDIATORS OF INFLAMMATION</vt:lpstr>
      <vt:lpstr>VASOACTVE AMINES</vt:lpstr>
      <vt:lpstr>ANTIHISTAMINES</vt:lpstr>
      <vt:lpstr>VASOACTIVE AMINES</vt:lpstr>
      <vt:lpstr>ARACHIDONIC ACID</vt:lpstr>
      <vt:lpstr>Slide 7</vt:lpstr>
      <vt:lpstr>Slide 8</vt:lpstr>
      <vt:lpstr>PROSTAGLANDINS </vt:lpstr>
      <vt:lpstr>PROSTAGLANDINS </vt:lpstr>
      <vt:lpstr>Slide 11</vt:lpstr>
      <vt:lpstr>Slide 12</vt:lpstr>
      <vt:lpstr>LEUKOTRIENES </vt:lpstr>
      <vt:lpstr>LIPOXINS</vt:lpstr>
      <vt:lpstr>Slide 15</vt:lpstr>
      <vt:lpstr>COMPLEMENT SYSTEM</vt:lpstr>
      <vt:lpstr>Slide 17</vt:lpstr>
      <vt:lpstr>Slide 18</vt:lpstr>
      <vt:lpstr>CYTOKINES</vt:lpstr>
      <vt:lpstr>IL1 AND TNF</vt:lpstr>
      <vt:lpstr>IL1 AND TNF</vt:lpstr>
      <vt:lpstr>IL1 AND TNF</vt:lpstr>
      <vt:lpstr>CHEMOKINES</vt:lpstr>
      <vt:lpstr>OTHER MEDIATORS</vt:lpstr>
      <vt:lpstr>OTHER MEDIATORS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INFLAMMATION LECTURE 4</dc:title>
  <dc:creator>Feras Obeid</dc:creator>
  <cp:lastModifiedBy>Feras Obeid</cp:lastModifiedBy>
  <cp:revision>1</cp:revision>
  <dcterms:created xsi:type="dcterms:W3CDTF">2014-10-19T22:39:26Z</dcterms:created>
  <dcterms:modified xsi:type="dcterms:W3CDTF">2014-10-20T00:53:15Z</dcterms:modified>
</cp:coreProperties>
</file>