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C427F3-BA81-4839-A43C-5ADF5AEEBCC5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7722FB-1D1E-4FB1-B868-4D2ACFC4E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Histology Lab (2)/slides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, </a:t>
            </a:r>
            <a:r>
              <a:rPr lang="en-US" dirty="0" err="1" smtClean="0"/>
              <a:t>Duha</a:t>
            </a:r>
            <a:r>
              <a:rPr lang="en-US" dirty="0" smtClean="0"/>
              <a:t> NAJI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ji\Dropbox\GI histology lab 2\Photo Apr 09, 10 37 36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1600200"/>
            <a:ext cx="2590800" cy="3581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b="1" dirty="0" smtClean="0"/>
              <a:t>Large Intestine .</a:t>
            </a:r>
          </a:p>
          <a:p>
            <a:pPr algn="ctr">
              <a:buFontTx/>
              <a:buChar char="-"/>
            </a:pPr>
            <a:r>
              <a:rPr lang="en-US" b="1" dirty="0" smtClean="0"/>
              <a:t> Colon .</a:t>
            </a:r>
          </a:p>
          <a:p>
            <a:pPr algn="ctr">
              <a:buFontTx/>
              <a:buChar char="-"/>
            </a:pPr>
            <a:r>
              <a:rPr lang="en-US" b="1" dirty="0" smtClean="0"/>
              <a:t> No </a:t>
            </a:r>
            <a:r>
              <a:rPr lang="en-US" b="1" dirty="0" err="1" smtClean="0"/>
              <a:t>villi</a:t>
            </a:r>
            <a:r>
              <a:rPr lang="en-US" b="1" dirty="0" smtClean="0"/>
              <a:t> .</a:t>
            </a:r>
          </a:p>
          <a:p>
            <a:pPr algn="ctr">
              <a:buFontTx/>
              <a:buChar char="-"/>
            </a:pPr>
            <a:r>
              <a:rPr lang="en-US" b="1" dirty="0" err="1" smtClean="0"/>
              <a:t>Taenia</a:t>
            </a:r>
            <a:r>
              <a:rPr lang="en-US" b="1" dirty="0" smtClean="0"/>
              <a:t> Coli ( muscular </a:t>
            </a:r>
            <a:r>
              <a:rPr lang="en-US" b="1" dirty="0" err="1" smtClean="0"/>
              <a:t>externa</a:t>
            </a:r>
            <a:r>
              <a:rPr lang="en-US" b="1" dirty="0" smtClean="0"/>
              <a:t> )</a:t>
            </a:r>
          </a:p>
          <a:p>
            <a:pPr algn="ctr">
              <a:buFontTx/>
              <a:buChar char="-"/>
            </a:pPr>
            <a:r>
              <a:rPr lang="en-US" b="1" dirty="0" smtClean="0"/>
              <a:t>Single tubular gland .</a:t>
            </a:r>
          </a:p>
          <a:p>
            <a:pPr algn="ctr">
              <a:buFontTx/>
              <a:buChar char="-"/>
            </a:pPr>
            <a:r>
              <a:rPr lang="en-US" b="1" dirty="0" smtClean="0"/>
              <a:t>In which layer the thickness is more ?</a:t>
            </a:r>
          </a:p>
          <a:p>
            <a:pPr algn="ctr">
              <a:buFontTx/>
              <a:buChar char="-"/>
            </a:pPr>
            <a:r>
              <a:rPr lang="en-US" b="1" dirty="0" err="1" smtClean="0"/>
              <a:t>Musularis</a:t>
            </a:r>
            <a:r>
              <a:rPr lang="en-US" b="1" dirty="0" smtClean="0"/>
              <a:t> </a:t>
            </a:r>
            <a:r>
              <a:rPr lang="en-US" b="1" dirty="0" err="1" smtClean="0"/>
              <a:t>externa</a:t>
            </a:r>
            <a:r>
              <a:rPr lang="en-US" b="1" dirty="0" smtClean="0"/>
              <a:t> </a:t>
            </a:r>
          </a:p>
          <a:p>
            <a:pPr algn="ctr">
              <a:buFontTx/>
              <a:buChar char="-"/>
            </a:pPr>
            <a:r>
              <a:rPr lang="en-US" b="1" dirty="0" smtClean="0"/>
              <a:t>Parasympathetic Ganglion ( plexus 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ji\Dropbox\GI histology lab 2\Photo Apr 09, 10 35 55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3857625" cy="6858000"/>
          </a:xfrm>
          <a:prstGeom prst="rect">
            <a:avLst/>
          </a:prstGeom>
          <a:noFill/>
        </p:spPr>
      </p:pic>
      <p:pic>
        <p:nvPicPr>
          <p:cNvPr id="10243" name="Picture 3" descr="C:\Users\naji\Dropbox\GI histology lab 2\Photo Apr 09, 11 34 41 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495800" cy="4876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228600"/>
            <a:ext cx="44958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-Colon .</a:t>
            </a:r>
          </a:p>
          <a:p>
            <a:pPr algn="ctr">
              <a:buFontTx/>
              <a:buChar char="-"/>
            </a:pPr>
            <a:r>
              <a:rPr lang="en-US" b="1" dirty="0" smtClean="0"/>
              <a:t>Solitary lymphatic nodule .</a:t>
            </a:r>
          </a:p>
          <a:p>
            <a:pPr algn="ctr">
              <a:buFontTx/>
              <a:buChar char="-"/>
            </a:pPr>
            <a:r>
              <a:rPr lang="en-US" b="1" dirty="0" smtClean="0"/>
              <a:t>Simple tubular gland .</a:t>
            </a:r>
          </a:p>
          <a:p>
            <a:pPr algn="ctr">
              <a:buFontTx/>
              <a:buChar char="-"/>
            </a:pPr>
            <a:r>
              <a:rPr lang="en-US" b="1" dirty="0" smtClean="0"/>
              <a:t>Parasympathetic ganglion cells .(postganglionic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ji\Dropbox\GI histology lab 2\Photo Apr 09, 10 37 58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981200"/>
            <a:ext cx="2743200" cy="37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b="1" dirty="0" smtClean="0"/>
              <a:t>Appendix .</a:t>
            </a:r>
          </a:p>
          <a:p>
            <a:pPr algn="ctr">
              <a:buFontTx/>
              <a:buChar char="-"/>
            </a:pPr>
            <a:r>
              <a:rPr lang="en-US" b="1" dirty="0" smtClean="0"/>
              <a:t>It’s known as tonsil of the abdomen , why </a:t>
            </a:r>
            <a:r>
              <a:rPr lang="en-US" b="1" dirty="0" smtClean="0"/>
              <a:t>?!</a:t>
            </a:r>
          </a:p>
          <a:p>
            <a:pPr algn="ctr">
              <a:buFontTx/>
              <a:buChar char="-"/>
            </a:pPr>
            <a:r>
              <a:rPr lang="en-US" b="1" dirty="0" smtClean="0"/>
              <a:t>Because it’s a lymphoid tissue .</a:t>
            </a:r>
            <a:endParaRPr lang="en-US" b="1" dirty="0" smtClean="0"/>
          </a:p>
          <a:p>
            <a:pPr algn="ctr">
              <a:buFontTx/>
              <a:buChar char="-"/>
            </a:pPr>
            <a:r>
              <a:rPr lang="en-US" b="1" dirty="0" smtClean="0"/>
              <a:t>Few goblet cells .</a:t>
            </a:r>
          </a:p>
          <a:p>
            <a:pPr algn="ctr">
              <a:buFontTx/>
              <a:buChar char="-"/>
            </a:pPr>
            <a:r>
              <a:rPr lang="en-US" b="1" dirty="0" smtClean="0"/>
              <a:t>Few crypts 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ji\Dropbox\GI histology lab 2\Photo Apr 09, 10 43 08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3200400" cy="441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Stomach : </a:t>
            </a:r>
          </a:p>
          <a:p>
            <a:pPr algn="ctr"/>
            <a:r>
              <a:rPr lang="en-US" sz="2000" b="1" dirty="0" smtClean="0"/>
              <a:t>-</a:t>
            </a:r>
            <a:r>
              <a:rPr lang="en-US" sz="2000" b="1" dirty="0" err="1" smtClean="0"/>
              <a:t>Fundus</a:t>
            </a:r>
            <a:r>
              <a:rPr lang="en-US" sz="2000" b="1" dirty="0" smtClean="0"/>
              <a:t> or Body </a:t>
            </a:r>
          </a:p>
          <a:p>
            <a:pPr algn="ctr"/>
            <a:r>
              <a:rPr lang="en-US" sz="2000" b="1" dirty="0" smtClean="0"/>
              <a:t>-Gastric pits ( </a:t>
            </a:r>
            <a:r>
              <a:rPr lang="en-US" sz="2000" b="1" dirty="0" err="1" smtClean="0"/>
              <a:t>Foveolae</a:t>
            </a:r>
            <a:r>
              <a:rPr lang="en-US" sz="2000" b="1" dirty="0" smtClean="0"/>
              <a:t> </a:t>
            </a:r>
            <a:r>
              <a:rPr lang="en-US" sz="2000" b="1" dirty="0" smtClean="0"/>
              <a:t>)&gt;&gt; histological definition .</a:t>
            </a:r>
          </a:p>
          <a:p>
            <a:pPr algn="ctr">
              <a:buFontTx/>
              <a:buChar char="-"/>
            </a:pPr>
            <a:r>
              <a:rPr lang="en-US" sz="2000" b="1" dirty="0" smtClean="0"/>
              <a:t>Mucous surface </a:t>
            </a:r>
            <a:r>
              <a:rPr lang="en-US" sz="2000" b="1" dirty="0" smtClean="0"/>
              <a:t>cell.</a:t>
            </a:r>
            <a:endParaRPr lang="en-US" sz="2000" b="1" dirty="0" smtClean="0"/>
          </a:p>
          <a:p>
            <a:pPr algn="ctr">
              <a:buFontTx/>
              <a:buChar char="-"/>
            </a:pPr>
            <a:r>
              <a:rPr lang="en-US" sz="2000" b="1" dirty="0" smtClean="0"/>
              <a:t> Parietal Cell = </a:t>
            </a:r>
            <a:r>
              <a:rPr lang="en-US" sz="2000" b="1" dirty="0" err="1" smtClean="0"/>
              <a:t>Oxyntic</a:t>
            </a:r>
            <a:r>
              <a:rPr lang="en-US" sz="2000" b="1" dirty="0" smtClean="0"/>
              <a:t> Cell.</a:t>
            </a:r>
          </a:p>
          <a:p>
            <a:pPr algn="ctr"/>
            <a:r>
              <a:rPr lang="en-US" sz="2000" b="1" dirty="0" smtClean="0"/>
              <a:t>- Peptic cell = Chief cell 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ji\Dropbox\GI histology lab 2\Photo Apr 09, 10 41 01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34290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b="1" dirty="0" smtClean="0"/>
              <a:t>Stomach </a:t>
            </a:r>
          </a:p>
          <a:p>
            <a:pPr algn="ctr"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err="1" smtClean="0"/>
              <a:t>Fundus</a:t>
            </a:r>
            <a:r>
              <a:rPr lang="en-US" b="1" dirty="0" smtClean="0"/>
              <a:t> or body .( histological )</a:t>
            </a:r>
          </a:p>
          <a:p>
            <a:pPr algn="ctr">
              <a:buFontTx/>
              <a:buChar char="-"/>
            </a:pPr>
            <a:r>
              <a:rPr lang="en-US" b="1" dirty="0" smtClean="0"/>
              <a:t>Justify your study 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ji\Dropbox\GI histology lab 2\Photo Apr 09, 10 40 49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3276600" cy="441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b="1" dirty="0" smtClean="0"/>
              <a:t>Stomach .</a:t>
            </a:r>
          </a:p>
          <a:p>
            <a:pPr algn="ctr">
              <a:buFontTx/>
              <a:buChar char="-"/>
            </a:pPr>
            <a:r>
              <a:rPr lang="en-US" b="1" dirty="0"/>
              <a:t> </a:t>
            </a:r>
            <a:r>
              <a:rPr lang="en-US" b="1" dirty="0" smtClean="0"/>
              <a:t>Pylorus region .</a:t>
            </a:r>
          </a:p>
          <a:p>
            <a:pPr algn="ctr">
              <a:buFontTx/>
              <a:buChar char="-"/>
            </a:pPr>
            <a:r>
              <a:rPr lang="en-US" b="1" dirty="0" smtClean="0"/>
              <a:t>Gastric pits lined by mucous surface cell .</a:t>
            </a:r>
          </a:p>
          <a:p>
            <a:pPr algn="ctr">
              <a:buFontTx/>
              <a:buChar char="-"/>
            </a:pPr>
            <a:r>
              <a:rPr lang="en-US" b="1" dirty="0" smtClean="0"/>
              <a:t>Notice the </a:t>
            </a:r>
            <a:r>
              <a:rPr lang="en-US" b="1" dirty="0" smtClean="0"/>
              <a:t>pyloric  </a:t>
            </a:r>
            <a:r>
              <a:rPr lang="en-US" b="1" dirty="0" smtClean="0"/>
              <a:t>sphincter . </a:t>
            </a:r>
          </a:p>
          <a:p>
            <a:pPr algn="ctr"/>
            <a:r>
              <a:rPr lang="en-US" b="1" dirty="0" smtClean="0"/>
              <a:t>&gt;&gt; In which layer the sphincter is </a:t>
            </a:r>
            <a:r>
              <a:rPr lang="en-US" b="1" dirty="0" smtClean="0"/>
              <a:t>?</a:t>
            </a:r>
          </a:p>
          <a:p>
            <a:pPr algn="ctr"/>
            <a:r>
              <a:rPr lang="en-US" b="1" dirty="0" smtClean="0"/>
              <a:t>In the </a:t>
            </a:r>
            <a:r>
              <a:rPr lang="en-US" b="1" dirty="0" err="1" smtClean="0"/>
              <a:t>muscularis</a:t>
            </a:r>
            <a:r>
              <a:rPr lang="en-US" b="1" dirty="0" smtClean="0"/>
              <a:t> </a:t>
            </a:r>
            <a:r>
              <a:rPr lang="en-US" b="1" dirty="0" err="1" smtClean="0"/>
              <a:t>externa</a:t>
            </a:r>
            <a:r>
              <a:rPr lang="en-US" b="1" dirty="0" smtClean="0"/>
              <a:t>.</a:t>
            </a:r>
            <a:endParaRPr lang="en-US" b="1" dirty="0" smtClean="0"/>
          </a:p>
          <a:p>
            <a:pPr algn="ctr">
              <a:buFontTx/>
              <a:buChar char="-"/>
            </a:pPr>
            <a:r>
              <a:rPr lang="en-US" b="1" dirty="0" smtClean="0"/>
              <a:t>Is it anatomical or physiological  sphincter ? Why ?! </a:t>
            </a:r>
            <a:r>
              <a:rPr lang="en-US" b="1" dirty="0" smtClean="0"/>
              <a:t> It’s anatomical because there is a true thickening in the inner circular muscles 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ji\Dropbox\GI histology lab 2\Photo Apr 09, 10 40 38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1905000"/>
            <a:ext cx="3200400" cy="327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-Stomach </a:t>
            </a:r>
          </a:p>
          <a:p>
            <a:pPr algn="ctr">
              <a:buFontTx/>
              <a:buChar char="-"/>
            </a:pPr>
            <a:r>
              <a:rPr lang="en-US" b="1" dirty="0" smtClean="0"/>
              <a:t>Pylorus region </a:t>
            </a:r>
          </a:p>
          <a:p>
            <a:pPr algn="ctr">
              <a:buFontTx/>
              <a:buChar char="-"/>
            </a:pPr>
            <a:r>
              <a:rPr lang="en-US" b="1" dirty="0" smtClean="0"/>
              <a:t> Notice the length of gastric pits . ( </a:t>
            </a:r>
            <a:r>
              <a:rPr lang="en-US" b="1" dirty="0" smtClean="0"/>
              <a:t>they’re </a:t>
            </a:r>
            <a:r>
              <a:rPr lang="en-US" b="1" dirty="0" smtClean="0"/>
              <a:t> </a:t>
            </a:r>
            <a:r>
              <a:rPr lang="en-US" b="1" dirty="0" smtClean="0"/>
              <a:t>long ! )</a:t>
            </a:r>
          </a:p>
          <a:p>
            <a:pPr algn="ctr">
              <a:buFontTx/>
              <a:buChar char="-"/>
            </a:pPr>
            <a:r>
              <a:rPr lang="en-US" b="1" dirty="0" smtClean="0"/>
              <a:t>In lamina </a:t>
            </a:r>
            <a:r>
              <a:rPr lang="en-US" b="1" dirty="0" err="1" smtClean="0"/>
              <a:t>propria</a:t>
            </a:r>
            <a:r>
              <a:rPr lang="en-US" b="1" dirty="0" smtClean="0"/>
              <a:t> , you find MALT , which is Mucosal Associated  Lymph Tissue .</a:t>
            </a:r>
          </a:p>
          <a:p>
            <a:pPr algn="ctr">
              <a:buFontTx/>
              <a:buChar char="-"/>
            </a:pPr>
            <a:r>
              <a:rPr lang="en-US" b="1" dirty="0" smtClean="0"/>
              <a:t>Glands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ji\Dropbox\GI histology lab 2\Photo Apr 09, 10 40 11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828800"/>
            <a:ext cx="3352800" cy="381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-Small Intestine .</a:t>
            </a:r>
          </a:p>
          <a:p>
            <a:pPr algn="ctr">
              <a:buFontTx/>
              <a:buChar char="-"/>
            </a:pPr>
            <a:r>
              <a:rPr lang="en-US" b="1" dirty="0" smtClean="0"/>
              <a:t>Duodenum .</a:t>
            </a:r>
          </a:p>
          <a:p>
            <a:pPr algn="ctr">
              <a:buFontTx/>
              <a:buChar char="-"/>
            </a:pPr>
            <a:r>
              <a:rPr lang="en-US" b="1" dirty="0" smtClean="0"/>
              <a:t>What is the land mark for this part ? </a:t>
            </a:r>
          </a:p>
          <a:p>
            <a:pPr algn="ctr"/>
            <a:r>
              <a:rPr lang="en-US" b="1" dirty="0" smtClean="0"/>
              <a:t>Brunner’s gland in the </a:t>
            </a:r>
            <a:r>
              <a:rPr lang="en-US" b="1" u="sng" dirty="0" err="1" smtClean="0"/>
              <a:t>submucosa</a:t>
            </a:r>
            <a:r>
              <a:rPr lang="en-US" b="1" u="sng" dirty="0" smtClean="0"/>
              <a:t> .</a:t>
            </a:r>
          </a:p>
          <a:p>
            <a:pPr algn="ctr">
              <a:buFontTx/>
              <a:buChar char="-"/>
            </a:pPr>
            <a:r>
              <a:rPr lang="en-US" b="1" dirty="0" smtClean="0"/>
              <a:t>Look for parasympathetic ganglion </a:t>
            </a:r>
          </a:p>
          <a:p>
            <a:pPr algn="ctr">
              <a:buFontTx/>
              <a:buChar char="-"/>
            </a:pPr>
            <a:r>
              <a:rPr lang="en-US" b="1" dirty="0" err="1" smtClean="0"/>
              <a:t>Myenteric</a:t>
            </a:r>
            <a:r>
              <a:rPr lang="en-US" b="1" dirty="0" smtClean="0"/>
              <a:t> </a:t>
            </a:r>
            <a:r>
              <a:rPr lang="en-US" b="1" dirty="0" smtClean="0"/>
              <a:t> plexus = </a:t>
            </a:r>
            <a:r>
              <a:rPr lang="en-US" b="1" dirty="0" err="1" smtClean="0"/>
              <a:t>Auerbach’s</a:t>
            </a:r>
            <a:r>
              <a:rPr lang="en-US" b="1" dirty="0" smtClean="0"/>
              <a:t> plexus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ji\Dropbox\GI histology lab 2\Photo Apr 09, 10 38 12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676400"/>
            <a:ext cx="32766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-Small Intestine .</a:t>
            </a:r>
          </a:p>
          <a:p>
            <a:pPr algn="ctr"/>
            <a:r>
              <a:rPr lang="en-US" b="1" dirty="0" smtClean="0"/>
              <a:t>-Jejunum .</a:t>
            </a:r>
            <a:endParaRPr lang="en-US" b="1" dirty="0"/>
          </a:p>
          <a:p>
            <a:pPr algn="ctr">
              <a:buFontTx/>
              <a:buChar char="-"/>
            </a:pPr>
            <a:r>
              <a:rPr lang="en-US" b="1" dirty="0" smtClean="0"/>
              <a:t>What’s the landmark for small intestine ? VILLI </a:t>
            </a:r>
          </a:p>
          <a:p>
            <a:pPr algn="ctr">
              <a:buFontTx/>
              <a:buChar char="-"/>
            </a:pPr>
            <a:r>
              <a:rPr lang="en-US" b="1" dirty="0" smtClean="0"/>
              <a:t> What’s the landmark for jejunum </a:t>
            </a:r>
            <a:r>
              <a:rPr lang="en-US" b="1" dirty="0" smtClean="0"/>
              <a:t>? </a:t>
            </a:r>
            <a:r>
              <a:rPr lang="en-US" b="1" dirty="0" err="1" smtClean="0"/>
              <a:t>plicae</a:t>
            </a:r>
            <a:r>
              <a:rPr lang="en-US" b="1" dirty="0" smtClean="0"/>
              <a:t> </a:t>
            </a:r>
            <a:r>
              <a:rPr lang="en-US" b="1" dirty="0" err="1" smtClean="0"/>
              <a:t>circularis</a:t>
            </a:r>
            <a:r>
              <a:rPr lang="en-US" b="1" dirty="0" smtClean="0"/>
              <a:t> which is finger-like in shape.</a:t>
            </a:r>
          </a:p>
          <a:p>
            <a:pPr algn="ctr">
              <a:buFontTx/>
              <a:buChar char="-"/>
            </a:pPr>
            <a:r>
              <a:rPr lang="en-US" b="1" dirty="0" smtClean="0"/>
              <a:t>Look for </a:t>
            </a:r>
            <a:r>
              <a:rPr lang="en-US" b="1" dirty="0" err="1" smtClean="0"/>
              <a:t>microvilli</a:t>
            </a:r>
            <a:r>
              <a:rPr lang="en-US" b="1" dirty="0" smtClean="0"/>
              <a:t> , </a:t>
            </a:r>
            <a:r>
              <a:rPr lang="en-US" b="1" dirty="0" err="1" smtClean="0"/>
              <a:t>Paneth</a:t>
            </a:r>
            <a:r>
              <a:rPr lang="en-US" b="1" dirty="0" smtClean="0"/>
              <a:t> cells and goblet cells .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ji\Dropbox\GI histology lab 2\Photo Apr 09, 10 39 09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38576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828800"/>
            <a:ext cx="2819400" cy="381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-Small Intestine .</a:t>
            </a:r>
          </a:p>
          <a:p>
            <a:pPr algn="ctr">
              <a:buFontTx/>
              <a:buChar char="-"/>
            </a:pPr>
            <a:r>
              <a:rPr lang="en-US" b="1" dirty="0" smtClean="0"/>
              <a:t>Jejunum .</a:t>
            </a:r>
          </a:p>
          <a:p>
            <a:pPr algn="ctr">
              <a:buFontTx/>
              <a:buChar char="-"/>
            </a:pPr>
            <a:r>
              <a:rPr lang="en-US" b="1" dirty="0"/>
              <a:t> </a:t>
            </a:r>
            <a:r>
              <a:rPr lang="en-US" b="1" dirty="0" smtClean="0"/>
              <a:t>Look for </a:t>
            </a:r>
            <a:r>
              <a:rPr lang="en-US" b="1" dirty="0" err="1" smtClean="0"/>
              <a:t>Paneth</a:t>
            </a:r>
            <a:r>
              <a:rPr lang="en-US" b="1" dirty="0" smtClean="0"/>
              <a:t> cells .</a:t>
            </a:r>
          </a:p>
          <a:p>
            <a:pPr algn="ctr">
              <a:buFontTx/>
              <a:buChar char="-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ji\Dropbox\GI histology lab 2\Photo Apr 09, 10 34 53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386366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524000"/>
            <a:ext cx="2438400" cy="388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b="1" dirty="0" smtClean="0"/>
              <a:t>Small Intestine .</a:t>
            </a:r>
          </a:p>
          <a:p>
            <a:pPr algn="ctr">
              <a:buFontTx/>
              <a:buChar char="-"/>
            </a:pPr>
            <a:r>
              <a:rPr lang="en-US" b="1" dirty="0" smtClean="0"/>
              <a:t>Ileum .</a:t>
            </a:r>
          </a:p>
          <a:p>
            <a:pPr algn="ctr">
              <a:buFontTx/>
              <a:buChar char="-"/>
            </a:pPr>
            <a:r>
              <a:rPr lang="en-US" b="1" dirty="0" smtClean="0"/>
              <a:t>What’s the land mark for Ileum ?</a:t>
            </a:r>
          </a:p>
          <a:p>
            <a:pPr algn="ctr">
              <a:buFontTx/>
              <a:buChar char="-"/>
            </a:pPr>
            <a:r>
              <a:rPr lang="en-US" b="1" dirty="0" err="1" smtClean="0"/>
              <a:t>Peyer’s</a:t>
            </a:r>
            <a:r>
              <a:rPr lang="en-US" b="1" dirty="0" smtClean="0"/>
              <a:t> </a:t>
            </a:r>
            <a:r>
              <a:rPr lang="en-US" b="1" dirty="0" err="1" smtClean="0"/>
              <a:t>Pathch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</TotalTime>
  <Words>313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Histology Lab (2)/slides  by , Duha NAJI 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Lab (2)</dc:title>
  <dc:creator>naji</dc:creator>
  <cp:lastModifiedBy>naji</cp:lastModifiedBy>
  <cp:revision>7</cp:revision>
  <dcterms:created xsi:type="dcterms:W3CDTF">2015-04-11T00:05:17Z</dcterms:created>
  <dcterms:modified xsi:type="dcterms:W3CDTF">2015-04-14T20:26:29Z</dcterms:modified>
</cp:coreProperties>
</file>