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58" r:id="rId4"/>
    <p:sldId id="261" r:id="rId5"/>
    <p:sldId id="291" r:id="rId6"/>
    <p:sldId id="292" r:id="rId7"/>
    <p:sldId id="293" r:id="rId8"/>
    <p:sldId id="262" r:id="rId9"/>
    <p:sldId id="294" r:id="rId10"/>
    <p:sldId id="260" r:id="rId11"/>
    <p:sldId id="259" r:id="rId12"/>
    <p:sldId id="266" r:id="rId13"/>
    <p:sldId id="267" r:id="rId14"/>
    <p:sldId id="271" r:id="rId15"/>
    <p:sldId id="295" r:id="rId16"/>
    <p:sldId id="296" r:id="rId17"/>
    <p:sldId id="298" r:id="rId18"/>
    <p:sldId id="299" r:id="rId19"/>
    <p:sldId id="269" r:id="rId20"/>
    <p:sldId id="300" r:id="rId21"/>
    <p:sldId id="272" r:id="rId22"/>
    <p:sldId id="273" r:id="rId23"/>
    <p:sldId id="274" r:id="rId24"/>
    <p:sldId id="270" r:id="rId25"/>
    <p:sldId id="264" r:id="rId26"/>
    <p:sldId id="281" r:id="rId27"/>
    <p:sldId id="280" r:id="rId28"/>
    <p:sldId id="278" r:id="rId29"/>
    <p:sldId id="277" r:id="rId30"/>
    <p:sldId id="276" r:id="rId31"/>
    <p:sldId id="284" r:id="rId32"/>
    <p:sldId id="282" r:id="rId33"/>
    <p:sldId id="286" r:id="rId34"/>
    <p:sldId id="297" r:id="rId35"/>
    <p:sldId id="287" r:id="rId36"/>
    <p:sldId id="288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382851-FD80-4D4E-83BB-4BEE7A037C7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E504FD-FE2F-484D-94AE-D81CBC57D9BB}">
      <dgm:prSet phldrT="[Text]"/>
      <dgm:spPr/>
      <dgm:t>
        <a:bodyPr/>
        <a:lstStyle/>
        <a:p>
          <a:r>
            <a:rPr lang="en-GB" dirty="0" smtClean="0"/>
            <a:t>P wave</a:t>
          </a:r>
          <a:endParaRPr lang="en-GB" dirty="0"/>
        </a:p>
      </dgm:t>
    </dgm:pt>
    <dgm:pt modelId="{097ED753-9713-40D4-A7FB-161D28C67F8A}" type="parTrans" cxnId="{3FA40582-3D39-4D98-A1B7-B37D079F190D}">
      <dgm:prSet/>
      <dgm:spPr/>
      <dgm:t>
        <a:bodyPr/>
        <a:lstStyle/>
        <a:p>
          <a:endParaRPr lang="en-GB"/>
        </a:p>
      </dgm:t>
    </dgm:pt>
    <dgm:pt modelId="{AF45B114-6C04-4B03-8E4B-5FB75E99246F}" type="sibTrans" cxnId="{3FA40582-3D39-4D98-A1B7-B37D079F190D}">
      <dgm:prSet/>
      <dgm:spPr/>
      <dgm:t>
        <a:bodyPr/>
        <a:lstStyle/>
        <a:p>
          <a:endParaRPr lang="en-GB"/>
        </a:p>
      </dgm:t>
    </dgm:pt>
    <dgm:pt modelId="{BA3B3891-A649-4D46-8EDA-880F2C6B41C1}">
      <dgm:prSet phldrT="[Text]"/>
      <dgm:spPr/>
      <dgm:t>
        <a:bodyPr/>
        <a:lstStyle/>
        <a:p>
          <a:r>
            <a:rPr lang="en-GB" dirty="0" smtClean="0"/>
            <a:t>Present</a:t>
          </a:r>
          <a:endParaRPr lang="en-GB" dirty="0"/>
        </a:p>
      </dgm:t>
    </dgm:pt>
    <dgm:pt modelId="{5B734B84-4576-452A-BFAA-73D33DBC3BA3}" type="parTrans" cxnId="{3DEA16B9-A921-4CA2-A369-B13C8A715138}">
      <dgm:prSet/>
      <dgm:spPr/>
      <dgm:t>
        <a:bodyPr/>
        <a:lstStyle/>
        <a:p>
          <a:endParaRPr lang="en-GB"/>
        </a:p>
      </dgm:t>
    </dgm:pt>
    <dgm:pt modelId="{C60F4E09-EE23-4377-ACF4-0033174A4BAF}" type="sibTrans" cxnId="{3DEA16B9-A921-4CA2-A369-B13C8A715138}">
      <dgm:prSet/>
      <dgm:spPr/>
      <dgm:t>
        <a:bodyPr/>
        <a:lstStyle/>
        <a:p>
          <a:endParaRPr lang="en-GB"/>
        </a:p>
      </dgm:t>
    </dgm:pt>
    <dgm:pt modelId="{E93D450A-4FE8-4AA7-9D10-540B23706322}">
      <dgm:prSet phldrT="[Text]"/>
      <dgm:spPr/>
      <dgm:t>
        <a:bodyPr/>
        <a:lstStyle/>
        <a:p>
          <a:r>
            <a:rPr lang="en-GB" dirty="0" smtClean="0"/>
            <a:t>Normal Morphology</a:t>
          </a:r>
          <a:endParaRPr lang="en-GB" dirty="0"/>
        </a:p>
      </dgm:t>
    </dgm:pt>
    <dgm:pt modelId="{09A55E7B-646F-4924-A7C1-C0342630C96C}" type="parTrans" cxnId="{E610C0F5-F8A9-408B-9260-222FCA9C5BFD}">
      <dgm:prSet/>
      <dgm:spPr/>
      <dgm:t>
        <a:bodyPr/>
        <a:lstStyle/>
        <a:p>
          <a:endParaRPr lang="en-GB"/>
        </a:p>
      </dgm:t>
    </dgm:pt>
    <dgm:pt modelId="{2FA9DD3C-115C-4B82-9690-EDEF894BA2C0}" type="sibTrans" cxnId="{E610C0F5-F8A9-408B-9260-222FCA9C5BFD}">
      <dgm:prSet/>
      <dgm:spPr/>
      <dgm:t>
        <a:bodyPr/>
        <a:lstStyle/>
        <a:p>
          <a:endParaRPr lang="en-GB"/>
        </a:p>
      </dgm:t>
    </dgm:pt>
    <dgm:pt modelId="{603F7621-5131-4123-8A06-AF313993D4F1}">
      <dgm:prSet phldrT="[Text]"/>
      <dgm:spPr/>
      <dgm:t>
        <a:bodyPr/>
        <a:lstStyle/>
        <a:p>
          <a:r>
            <a:rPr lang="en-GB" dirty="0" smtClean="0"/>
            <a:t>Abnormal Morphology</a:t>
          </a:r>
          <a:endParaRPr lang="en-GB" dirty="0"/>
        </a:p>
      </dgm:t>
    </dgm:pt>
    <dgm:pt modelId="{0262B1DF-5E83-4A54-B3D0-8AAFFD7C40B7}" type="parTrans" cxnId="{46DD807E-B7A5-4A18-9185-CAEDEFE03F2A}">
      <dgm:prSet/>
      <dgm:spPr/>
      <dgm:t>
        <a:bodyPr/>
        <a:lstStyle/>
        <a:p>
          <a:endParaRPr lang="en-GB"/>
        </a:p>
      </dgm:t>
    </dgm:pt>
    <dgm:pt modelId="{C4F7586D-3EDD-4117-ABD2-70C856530DDC}" type="sibTrans" cxnId="{46DD807E-B7A5-4A18-9185-CAEDEFE03F2A}">
      <dgm:prSet/>
      <dgm:spPr/>
      <dgm:t>
        <a:bodyPr/>
        <a:lstStyle/>
        <a:p>
          <a:endParaRPr lang="en-GB"/>
        </a:p>
      </dgm:t>
    </dgm:pt>
    <dgm:pt modelId="{0955208D-43EE-4C25-8A2D-62F7FF17C670}">
      <dgm:prSet phldrT="[Text]"/>
      <dgm:spPr/>
      <dgm:t>
        <a:bodyPr/>
        <a:lstStyle/>
        <a:p>
          <a:r>
            <a:rPr lang="en-GB" dirty="0" err="1" smtClean="0"/>
            <a:t>Abscent</a:t>
          </a:r>
          <a:endParaRPr lang="en-GB" dirty="0"/>
        </a:p>
      </dgm:t>
    </dgm:pt>
    <dgm:pt modelId="{B3F0B330-C6F5-4982-A387-59392D2BE04E}" type="parTrans" cxnId="{242B106C-3956-4516-9562-38E7C774EC00}">
      <dgm:prSet/>
      <dgm:spPr/>
      <dgm:t>
        <a:bodyPr/>
        <a:lstStyle/>
        <a:p>
          <a:endParaRPr lang="en-GB"/>
        </a:p>
      </dgm:t>
    </dgm:pt>
    <dgm:pt modelId="{E1047657-3E7F-4E4C-A423-21060D8ACC46}" type="sibTrans" cxnId="{242B106C-3956-4516-9562-38E7C774EC00}">
      <dgm:prSet/>
      <dgm:spPr/>
      <dgm:t>
        <a:bodyPr/>
        <a:lstStyle/>
        <a:p>
          <a:endParaRPr lang="en-GB"/>
        </a:p>
      </dgm:t>
    </dgm:pt>
    <dgm:pt modelId="{E2B28AE7-9776-4D26-948E-EB0522965B84}" type="pres">
      <dgm:prSet presAssocID="{22382851-FD80-4D4E-83BB-4BEE7A037C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42FDCB0-95E3-4768-8CEF-39C7C382FDDE}" type="pres">
      <dgm:prSet presAssocID="{BAE504FD-FE2F-484D-94AE-D81CBC57D9BB}" presName="hierRoot1" presStyleCnt="0"/>
      <dgm:spPr/>
    </dgm:pt>
    <dgm:pt modelId="{D343DA50-EC90-4494-86BA-6D7DF0170941}" type="pres">
      <dgm:prSet presAssocID="{BAE504FD-FE2F-484D-94AE-D81CBC57D9BB}" presName="composite" presStyleCnt="0"/>
      <dgm:spPr/>
    </dgm:pt>
    <dgm:pt modelId="{AD577323-1094-4D1E-B368-523B9CC105B5}" type="pres">
      <dgm:prSet presAssocID="{BAE504FD-FE2F-484D-94AE-D81CBC57D9BB}" presName="background" presStyleLbl="node0" presStyleIdx="0" presStyleCnt="1"/>
      <dgm:spPr/>
    </dgm:pt>
    <dgm:pt modelId="{4CB2813F-113B-478F-A00B-319CD25ACFFE}" type="pres">
      <dgm:prSet presAssocID="{BAE504FD-FE2F-484D-94AE-D81CBC57D9BB}" presName="text" presStyleLbl="fgAcc0" presStyleIdx="0" presStyleCnt="1" custLinFactNeighborX="-2911" custLinFactNeighborY="-21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8B96DA1-40CD-4259-9EB3-2D1B6E642599}" type="pres">
      <dgm:prSet presAssocID="{BAE504FD-FE2F-484D-94AE-D81CBC57D9BB}" presName="hierChild2" presStyleCnt="0"/>
      <dgm:spPr/>
    </dgm:pt>
    <dgm:pt modelId="{CDE637A3-8248-4B23-AA5C-624FC855CB25}" type="pres">
      <dgm:prSet presAssocID="{5B734B84-4576-452A-BFAA-73D33DBC3BA3}" presName="Name10" presStyleLbl="parChTrans1D2" presStyleIdx="0" presStyleCnt="2"/>
      <dgm:spPr/>
      <dgm:t>
        <a:bodyPr/>
        <a:lstStyle/>
        <a:p>
          <a:endParaRPr lang="en-GB"/>
        </a:p>
      </dgm:t>
    </dgm:pt>
    <dgm:pt modelId="{D6A3C47A-F899-43AE-8625-8B6D2B9914FD}" type="pres">
      <dgm:prSet presAssocID="{BA3B3891-A649-4D46-8EDA-880F2C6B41C1}" presName="hierRoot2" presStyleCnt="0"/>
      <dgm:spPr/>
    </dgm:pt>
    <dgm:pt modelId="{CD4D6230-B85E-4A98-B8C4-AA9FDC535207}" type="pres">
      <dgm:prSet presAssocID="{BA3B3891-A649-4D46-8EDA-880F2C6B41C1}" presName="composite2" presStyleCnt="0"/>
      <dgm:spPr/>
    </dgm:pt>
    <dgm:pt modelId="{00EFA772-22F7-4C02-BD44-5E347E312F30}" type="pres">
      <dgm:prSet presAssocID="{BA3B3891-A649-4D46-8EDA-880F2C6B41C1}" presName="background2" presStyleLbl="node2" presStyleIdx="0" presStyleCnt="2"/>
      <dgm:spPr/>
    </dgm:pt>
    <dgm:pt modelId="{F40AA06A-D586-4E9F-AAF0-B5615694634A}" type="pres">
      <dgm:prSet presAssocID="{BA3B3891-A649-4D46-8EDA-880F2C6B41C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FCD5605-5FAD-4406-909A-04CE5E4B3E4C}" type="pres">
      <dgm:prSet presAssocID="{BA3B3891-A649-4D46-8EDA-880F2C6B41C1}" presName="hierChild3" presStyleCnt="0"/>
      <dgm:spPr/>
    </dgm:pt>
    <dgm:pt modelId="{D8125D06-DF31-4195-B702-A973006AC49B}" type="pres">
      <dgm:prSet presAssocID="{09A55E7B-646F-4924-A7C1-C0342630C96C}" presName="Name17" presStyleLbl="parChTrans1D3" presStyleIdx="0" presStyleCnt="2"/>
      <dgm:spPr/>
      <dgm:t>
        <a:bodyPr/>
        <a:lstStyle/>
        <a:p>
          <a:endParaRPr lang="en-GB"/>
        </a:p>
      </dgm:t>
    </dgm:pt>
    <dgm:pt modelId="{C7917CFC-8CA3-4365-80B0-A53A21276B2A}" type="pres">
      <dgm:prSet presAssocID="{E93D450A-4FE8-4AA7-9D10-540B23706322}" presName="hierRoot3" presStyleCnt="0"/>
      <dgm:spPr/>
    </dgm:pt>
    <dgm:pt modelId="{C4967C59-AA58-4F20-A9E1-A83DCCB2FA6D}" type="pres">
      <dgm:prSet presAssocID="{E93D450A-4FE8-4AA7-9D10-540B23706322}" presName="composite3" presStyleCnt="0"/>
      <dgm:spPr/>
    </dgm:pt>
    <dgm:pt modelId="{CB5FBCF5-BDA0-4DA9-B960-22E3D84B47E8}" type="pres">
      <dgm:prSet presAssocID="{E93D450A-4FE8-4AA7-9D10-540B23706322}" presName="background3" presStyleLbl="node3" presStyleIdx="0" presStyleCnt="2"/>
      <dgm:spPr/>
    </dgm:pt>
    <dgm:pt modelId="{3952F389-8930-4683-85EA-9CB7AB762E78}" type="pres">
      <dgm:prSet presAssocID="{E93D450A-4FE8-4AA7-9D10-540B23706322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57D04CA-F054-487D-8B50-6EF8C7C4E388}" type="pres">
      <dgm:prSet presAssocID="{E93D450A-4FE8-4AA7-9D10-540B23706322}" presName="hierChild4" presStyleCnt="0"/>
      <dgm:spPr/>
    </dgm:pt>
    <dgm:pt modelId="{92A27B5D-58E2-4510-868A-E07B178E1BF5}" type="pres">
      <dgm:prSet presAssocID="{0262B1DF-5E83-4A54-B3D0-8AAFFD7C40B7}" presName="Name17" presStyleLbl="parChTrans1D3" presStyleIdx="1" presStyleCnt="2"/>
      <dgm:spPr/>
      <dgm:t>
        <a:bodyPr/>
        <a:lstStyle/>
        <a:p>
          <a:endParaRPr lang="en-GB"/>
        </a:p>
      </dgm:t>
    </dgm:pt>
    <dgm:pt modelId="{ED841DC2-F8DB-4521-80EF-4212C55D4481}" type="pres">
      <dgm:prSet presAssocID="{603F7621-5131-4123-8A06-AF313993D4F1}" presName="hierRoot3" presStyleCnt="0"/>
      <dgm:spPr/>
    </dgm:pt>
    <dgm:pt modelId="{3AEB89DF-3359-485B-8949-10B7D5A0D095}" type="pres">
      <dgm:prSet presAssocID="{603F7621-5131-4123-8A06-AF313993D4F1}" presName="composite3" presStyleCnt="0"/>
      <dgm:spPr/>
    </dgm:pt>
    <dgm:pt modelId="{249D43EF-FE24-48EF-A0B1-D9A86F803280}" type="pres">
      <dgm:prSet presAssocID="{603F7621-5131-4123-8A06-AF313993D4F1}" presName="background3" presStyleLbl="node3" presStyleIdx="1" presStyleCnt="2"/>
      <dgm:spPr/>
    </dgm:pt>
    <dgm:pt modelId="{CB5AD3DA-EBE1-49CB-B3EC-858B1CC00149}" type="pres">
      <dgm:prSet presAssocID="{603F7621-5131-4123-8A06-AF313993D4F1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2130D77-1CC2-4FBC-A89F-E54F623C91AB}" type="pres">
      <dgm:prSet presAssocID="{603F7621-5131-4123-8A06-AF313993D4F1}" presName="hierChild4" presStyleCnt="0"/>
      <dgm:spPr/>
    </dgm:pt>
    <dgm:pt modelId="{73194EA7-053F-4865-8970-A4BAA8AC4AD6}" type="pres">
      <dgm:prSet presAssocID="{B3F0B330-C6F5-4982-A387-59392D2BE04E}" presName="Name10" presStyleLbl="parChTrans1D2" presStyleIdx="1" presStyleCnt="2"/>
      <dgm:spPr/>
      <dgm:t>
        <a:bodyPr/>
        <a:lstStyle/>
        <a:p>
          <a:endParaRPr lang="en-GB"/>
        </a:p>
      </dgm:t>
    </dgm:pt>
    <dgm:pt modelId="{375F30A3-2534-4185-9DA5-B9E5F1DEC108}" type="pres">
      <dgm:prSet presAssocID="{0955208D-43EE-4C25-8A2D-62F7FF17C670}" presName="hierRoot2" presStyleCnt="0"/>
      <dgm:spPr/>
    </dgm:pt>
    <dgm:pt modelId="{C5B92F1B-C77C-4286-96B7-085D86511410}" type="pres">
      <dgm:prSet presAssocID="{0955208D-43EE-4C25-8A2D-62F7FF17C670}" presName="composite2" presStyleCnt="0"/>
      <dgm:spPr/>
    </dgm:pt>
    <dgm:pt modelId="{8946899F-BFB7-49B3-8AFB-C5071D45E7CE}" type="pres">
      <dgm:prSet presAssocID="{0955208D-43EE-4C25-8A2D-62F7FF17C670}" presName="background2" presStyleLbl="node2" presStyleIdx="1" presStyleCnt="2"/>
      <dgm:spPr/>
    </dgm:pt>
    <dgm:pt modelId="{5F4D29AD-4327-4991-B0C9-F855782812DB}" type="pres">
      <dgm:prSet presAssocID="{0955208D-43EE-4C25-8A2D-62F7FF17C67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ABC00B2-0E28-4DFF-B099-2BF6245147F3}" type="pres">
      <dgm:prSet presAssocID="{0955208D-43EE-4C25-8A2D-62F7FF17C670}" presName="hierChild3" presStyleCnt="0"/>
      <dgm:spPr/>
    </dgm:pt>
  </dgm:ptLst>
  <dgm:cxnLst>
    <dgm:cxn modelId="{31A1632C-B3B7-4A61-8B48-32A16DFFF046}" type="presOf" srcId="{B3F0B330-C6F5-4982-A387-59392D2BE04E}" destId="{73194EA7-053F-4865-8970-A4BAA8AC4AD6}" srcOrd="0" destOrd="0" presId="urn:microsoft.com/office/officeart/2005/8/layout/hierarchy1"/>
    <dgm:cxn modelId="{682A3BE9-D0DD-47A5-932F-B8ECCDC4B98A}" type="presOf" srcId="{BA3B3891-A649-4D46-8EDA-880F2C6B41C1}" destId="{F40AA06A-D586-4E9F-AAF0-B5615694634A}" srcOrd="0" destOrd="0" presId="urn:microsoft.com/office/officeart/2005/8/layout/hierarchy1"/>
    <dgm:cxn modelId="{5151E960-03BC-4B34-B9C4-76E8750D412C}" type="presOf" srcId="{5B734B84-4576-452A-BFAA-73D33DBC3BA3}" destId="{CDE637A3-8248-4B23-AA5C-624FC855CB25}" srcOrd="0" destOrd="0" presId="urn:microsoft.com/office/officeart/2005/8/layout/hierarchy1"/>
    <dgm:cxn modelId="{C6A91690-D92A-4881-A080-9E2545EB1F16}" type="presOf" srcId="{E93D450A-4FE8-4AA7-9D10-540B23706322}" destId="{3952F389-8930-4683-85EA-9CB7AB762E78}" srcOrd="0" destOrd="0" presId="urn:microsoft.com/office/officeart/2005/8/layout/hierarchy1"/>
    <dgm:cxn modelId="{3DEA16B9-A921-4CA2-A369-B13C8A715138}" srcId="{BAE504FD-FE2F-484D-94AE-D81CBC57D9BB}" destId="{BA3B3891-A649-4D46-8EDA-880F2C6B41C1}" srcOrd="0" destOrd="0" parTransId="{5B734B84-4576-452A-BFAA-73D33DBC3BA3}" sibTransId="{C60F4E09-EE23-4377-ACF4-0033174A4BAF}"/>
    <dgm:cxn modelId="{1C18D648-8E80-46B9-B39F-26328EC47265}" type="presOf" srcId="{603F7621-5131-4123-8A06-AF313993D4F1}" destId="{CB5AD3DA-EBE1-49CB-B3EC-858B1CC00149}" srcOrd="0" destOrd="0" presId="urn:microsoft.com/office/officeart/2005/8/layout/hierarchy1"/>
    <dgm:cxn modelId="{242B106C-3956-4516-9562-38E7C774EC00}" srcId="{BAE504FD-FE2F-484D-94AE-D81CBC57D9BB}" destId="{0955208D-43EE-4C25-8A2D-62F7FF17C670}" srcOrd="1" destOrd="0" parTransId="{B3F0B330-C6F5-4982-A387-59392D2BE04E}" sibTransId="{E1047657-3E7F-4E4C-A423-21060D8ACC46}"/>
    <dgm:cxn modelId="{0BAB13BC-4DE6-4B94-A5D1-033F5CFB5CBA}" type="presOf" srcId="{0262B1DF-5E83-4A54-B3D0-8AAFFD7C40B7}" destId="{92A27B5D-58E2-4510-868A-E07B178E1BF5}" srcOrd="0" destOrd="0" presId="urn:microsoft.com/office/officeart/2005/8/layout/hierarchy1"/>
    <dgm:cxn modelId="{E610C0F5-F8A9-408B-9260-222FCA9C5BFD}" srcId="{BA3B3891-A649-4D46-8EDA-880F2C6B41C1}" destId="{E93D450A-4FE8-4AA7-9D10-540B23706322}" srcOrd="0" destOrd="0" parTransId="{09A55E7B-646F-4924-A7C1-C0342630C96C}" sibTransId="{2FA9DD3C-115C-4B82-9690-EDEF894BA2C0}"/>
    <dgm:cxn modelId="{0F8FE9D3-F8C3-466B-AD05-63593C7A96E0}" type="presOf" srcId="{22382851-FD80-4D4E-83BB-4BEE7A037C7A}" destId="{E2B28AE7-9776-4D26-948E-EB0522965B84}" srcOrd="0" destOrd="0" presId="urn:microsoft.com/office/officeart/2005/8/layout/hierarchy1"/>
    <dgm:cxn modelId="{46DD807E-B7A5-4A18-9185-CAEDEFE03F2A}" srcId="{BA3B3891-A649-4D46-8EDA-880F2C6B41C1}" destId="{603F7621-5131-4123-8A06-AF313993D4F1}" srcOrd="1" destOrd="0" parTransId="{0262B1DF-5E83-4A54-B3D0-8AAFFD7C40B7}" sibTransId="{C4F7586D-3EDD-4117-ABD2-70C856530DDC}"/>
    <dgm:cxn modelId="{3618EBCC-1712-4A9A-A95F-B1B29CCD92E2}" type="presOf" srcId="{09A55E7B-646F-4924-A7C1-C0342630C96C}" destId="{D8125D06-DF31-4195-B702-A973006AC49B}" srcOrd="0" destOrd="0" presId="urn:microsoft.com/office/officeart/2005/8/layout/hierarchy1"/>
    <dgm:cxn modelId="{A9BD9997-1C41-47E4-BC5C-28EBFFAF44DD}" type="presOf" srcId="{0955208D-43EE-4C25-8A2D-62F7FF17C670}" destId="{5F4D29AD-4327-4991-B0C9-F855782812DB}" srcOrd="0" destOrd="0" presId="urn:microsoft.com/office/officeart/2005/8/layout/hierarchy1"/>
    <dgm:cxn modelId="{CE0CC27B-53DB-4D02-9C32-6A2A9B11C8A6}" type="presOf" srcId="{BAE504FD-FE2F-484D-94AE-D81CBC57D9BB}" destId="{4CB2813F-113B-478F-A00B-319CD25ACFFE}" srcOrd="0" destOrd="0" presId="urn:microsoft.com/office/officeart/2005/8/layout/hierarchy1"/>
    <dgm:cxn modelId="{3FA40582-3D39-4D98-A1B7-B37D079F190D}" srcId="{22382851-FD80-4D4E-83BB-4BEE7A037C7A}" destId="{BAE504FD-FE2F-484D-94AE-D81CBC57D9BB}" srcOrd="0" destOrd="0" parTransId="{097ED753-9713-40D4-A7FB-161D28C67F8A}" sibTransId="{AF45B114-6C04-4B03-8E4B-5FB75E99246F}"/>
    <dgm:cxn modelId="{EB405014-FC6C-4274-B3A5-2030233F901F}" type="presParOf" srcId="{E2B28AE7-9776-4D26-948E-EB0522965B84}" destId="{842FDCB0-95E3-4768-8CEF-39C7C382FDDE}" srcOrd="0" destOrd="0" presId="urn:microsoft.com/office/officeart/2005/8/layout/hierarchy1"/>
    <dgm:cxn modelId="{B3E8C34A-8550-4D7B-A2DA-590CB8C64EA1}" type="presParOf" srcId="{842FDCB0-95E3-4768-8CEF-39C7C382FDDE}" destId="{D343DA50-EC90-4494-86BA-6D7DF0170941}" srcOrd="0" destOrd="0" presId="urn:microsoft.com/office/officeart/2005/8/layout/hierarchy1"/>
    <dgm:cxn modelId="{637FDB0C-8018-41D0-A9E3-FF624601EE4C}" type="presParOf" srcId="{D343DA50-EC90-4494-86BA-6D7DF0170941}" destId="{AD577323-1094-4D1E-B368-523B9CC105B5}" srcOrd="0" destOrd="0" presId="urn:microsoft.com/office/officeart/2005/8/layout/hierarchy1"/>
    <dgm:cxn modelId="{2B42B4B9-1D46-43BB-9B5F-6AF99353F8CC}" type="presParOf" srcId="{D343DA50-EC90-4494-86BA-6D7DF0170941}" destId="{4CB2813F-113B-478F-A00B-319CD25ACFFE}" srcOrd="1" destOrd="0" presId="urn:microsoft.com/office/officeart/2005/8/layout/hierarchy1"/>
    <dgm:cxn modelId="{A96208C0-11CD-435A-9E90-80926F0390A6}" type="presParOf" srcId="{842FDCB0-95E3-4768-8CEF-39C7C382FDDE}" destId="{A8B96DA1-40CD-4259-9EB3-2D1B6E642599}" srcOrd="1" destOrd="0" presId="urn:microsoft.com/office/officeart/2005/8/layout/hierarchy1"/>
    <dgm:cxn modelId="{9C014854-4115-4D67-B955-39B4CBD86DD3}" type="presParOf" srcId="{A8B96DA1-40CD-4259-9EB3-2D1B6E642599}" destId="{CDE637A3-8248-4B23-AA5C-624FC855CB25}" srcOrd="0" destOrd="0" presId="urn:microsoft.com/office/officeart/2005/8/layout/hierarchy1"/>
    <dgm:cxn modelId="{8048ADE6-1F17-4625-960F-C3C7447F6D84}" type="presParOf" srcId="{A8B96DA1-40CD-4259-9EB3-2D1B6E642599}" destId="{D6A3C47A-F899-43AE-8625-8B6D2B9914FD}" srcOrd="1" destOrd="0" presId="urn:microsoft.com/office/officeart/2005/8/layout/hierarchy1"/>
    <dgm:cxn modelId="{AC81F6A3-5E77-487D-9844-97C0727C740E}" type="presParOf" srcId="{D6A3C47A-F899-43AE-8625-8B6D2B9914FD}" destId="{CD4D6230-B85E-4A98-B8C4-AA9FDC535207}" srcOrd="0" destOrd="0" presId="urn:microsoft.com/office/officeart/2005/8/layout/hierarchy1"/>
    <dgm:cxn modelId="{FE82F36E-9897-4C66-8030-5172A62FBCB5}" type="presParOf" srcId="{CD4D6230-B85E-4A98-B8C4-AA9FDC535207}" destId="{00EFA772-22F7-4C02-BD44-5E347E312F30}" srcOrd="0" destOrd="0" presId="urn:microsoft.com/office/officeart/2005/8/layout/hierarchy1"/>
    <dgm:cxn modelId="{E6A3C9C9-D09F-4F2A-A279-CB311E636FD8}" type="presParOf" srcId="{CD4D6230-B85E-4A98-B8C4-AA9FDC535207}" destId="{F40AA06A-D586-4E9F-AAF0-B5615694634A}" srcOrd="1" destOrd="0" presId="urn:microsoft.com/office/officeart/2005/8/layout/hierarchy1"/>
    <dgm:cxn modelId="{DBE1BD78-861C-4534-90EF-587D0775FF60}" type="presParOf" srcId="{D6A3C47A-F899-43AE-8625-8B6D2B9914FD}" destId="{9FCD5605-5FAD-4406-909A-04CE5E4B3E4C}" srcOrd="1" destOrd="0" presId="urn:microsoft.com/office/officeart/2005/8/layout/hierarchy1"/>
    <dgm:cxn modelId="{CE7087F8-CA89-465E-8817-0C62B6139E37}" type="presParOf" srcId="{9FCD5605-5FAD-4406-909A-04CE5E4B3E4C}" destId="{D8125D06-DF31-4195-B702-A973006AC49B}" srcOrd="0" destOrd="0" presId="urn:microsoft.com/office/officeart/2005/8/layout/hierarchy1"/>
    <dgm:cxn modelId="{69E11701-BF92-4B1E-92B3-3FF7A6A61B84}" type="presParOf" srcId="{9FCD5605-5FAD-4406-909A-04CE5E4B3E4C}" destId="{C7917CFC-8CA3-4365-80B0-A53A21276B2A}" srcOrd="1" destOrd="0" presId="urn:microsoft.com/office/officeart/2005/8/layout/hierarchy1"/>
    <dgm:cxn modelId="{A47BF6AD-85DA-42B7-813E-1C6948E5D419}" type="presParOf" srcId="{C7917CFC-8CA3-4365-80B0-A53A21276B2A}" destId="{C4967C59-AA58-4F20-A9E1-A83DCCB2FA6D}" srcOrd="0" destOrd="0" presId="urn:microsoft.com/office/officeart/2005/8/layout/hierarchy1"/>
    <dgm:cxn modelId="{E9740B5C-FA9E-41F4-AEE7-07F29AB2536B}" type="presParOf" srcId="{C4967C59-AA58-4F20-A9E1-A83DCCB2FA6D}" destId="{CB5FBCF5-BDA0-4DA9-B960-22E3D84B47E8}" srcOrd="0" destOrd="0" presId="urn:microsoft.com/office/officeart/2005/8/layout/hierarchy1"/>
    <dgm:cxn modelId="{4EA55A61-61D2-4736-9F8D-510782C409D3}" type="presParOf" srcId="{C4967C59-AA58-4F20-A9E1-A83DCCB2FA6D}" destId="{3952F389-8930-4683-85EA-9CB7AB762E78}" srcOrd="1" destOrd="0" presId="urn:microsoft.com/office/officeart/2005/8/layout/hierarchy1"/>
    <dgm:cxn modelId="{2D3C4901-304D-4F25-8A0C-2844E3E0C92B}" type="presParOf" srcId="{C7917CFC-8CA3-4365-80B0-A53A21276B2A}" destId="{057D04CA-F054-487D-8B50-6EF8C7C4E388}" srcOrd="1" destOrd="0" presId="urn:microsoft.com/office/officeart/2005/8/layout/hierarchy1"/>
    <dgm:cxn modelId="{7AAF7F94-BF83-434B-AA73-6B442C15F583}" type="presParOf" srcId="{9FCD5605-5FAD-4406-909A-04CE5E4B3E4C}" destId="{92A27B5D-58E2-4510-868A-E07B178E1BF5}" srcOrd="2" destOrd="0" presId="urn:microsoft.com/office/officeart/2005/8/layout/hierarchy1"/>
    <dgm:cxn modelId="{1A29FF6B-8E29-4F57-AC0A-DC1E51FC4BB2}" type="presParOf" srcId="{9FCD5605-5FAD-4406-909A-04CE5E4B3E4C}" destId="{ED841DC2-F8DB-4521-80EF-4212C55D4481}" srcOrd="3" destOrd="0" presId="urn:microsoft.com/office/officeart/2005/8/layout/hierarchy1"/>
    <dgm:cxn modelId="{AE14C2CF-4B8F-462A-88D4-F36AFE755B36}" type="presParOf" srcId="{ED841DC2-F8DB-4521-80EF-4212C55D4481}" destId="{3AEB89DF-3359-485B-8949-10B7D5A0D095}" srcOrd="0" destOrd="0" presId="urn:microsoft.com/office/officeart/2005/8/layout/hierarchy1"/>
    <dgm:cxn modelId="{EE1B653F-9FBF-45AD-BB2F-4F3869B9661E}" type="presParOf" srcId="{3AEB89DF-3359-485B-8949-10B7D5A0D095}" destId="{249D43EF-FE24-48EF-A0B1-D9A86F803280}" srcOrd="0" destOrd="0" presId="urn:microsoft.com/office/officeart/2005/8/layout/hierarchy1"/>
    <dgm:cxn modelId="{F6157893-2FDB-4567-9A73-DA6C2C494CF3}" type="presParOf" srcId="{3AEB89DF-3359-485B-8949-10B7D5A0D095}" destId="{CB5AD3DA-EBE1-49CB-B3EC-858B1CC00149}" srcOrd="1" destOrd="0" presId="urn:microsoft.com/office/officeart/2005/8/layout/hierarchy1"/>
    <dgm:cxn modelId="{F0D61C49-00D8-4C24-80CE-1B458A1F2BB2}" type="presParOf" srcId="{ED841DC2-F8DB-4521-80EF-4212C55D4481}" destId="{42130D77-1CC2-4FBC-A89F-E54F623C91AB}" srcOrd="1" destOrd="0" presId="urn:microsoft.com/office/officeart/2005/8/layout/hierarchy1"/>
    <dgm:cxn modelId="{4BF53177-EBAB-483D-83CF-50EB5BE158A4}" type="presParOf" srcId="{A8B96DA1-40CD-4259-9EB3-2D1B6E642599}" destId="{73194EA7-053F-4865-8970-A4BAA8AC4AD6}" srcOrd="2" destOrd="0" presId="urn:microsoft.com/office/officeart/2005/8/layout/hierarchy1"/>
    <dgm:cxn modelId="{41B80A91-0BE7-42CF-9879-42C37C27B240}" type="presParOf" srcId="{A8B96DA1-40CD-4259-9EB3-2D1B6E642599}" destId="{375F30A3-2534-4185-9DA5-B9E5F1DEC108}" srcOrd="3" destOrd="0" presId="urn:microsoft.com/office/officeart/2005/8/layout/hierarchy1"/>
    <dgm:cxn modelId="{07A4B5A6-A8D4-4DBA-BB1F-21AC4DA503A7}" type="presParOf" srcId="{375F30A3-2534-4185-9DA5-B9E5F1DEC108}" destId="{C5B92F1B-C77C-4286-96B7-085D86511410}" srcOrd="0" destOrd="0" presId="urn:microsoft.com/office/officeart/2005/8/layout/hierarchy1"/>
    <dgm:cxn modelId="{866827AF-F3EF-4FE2-9916-166D97F561C0}" type="presParOf" srcId="{C5B92F1B-C77C-4286-96B7-085D86511410}" destId="{8946899F-BFB7-49B3-8AFB-C5071D45E7CE}" srcOrd="0" destOrd="0" presId="urn:microsoft.com/office/officeart/2005/8/layout/hierarchy1"/>
    <dgm:cxn modelId="{0E14A09E-1808-43D4-9CB2-F9DC932DCBF2}" type="presParOf" srcId="{C5B92F1B-C77C-4286-96B7-085D86511410}" destId="{5F4D29AD-4327-4991-B0C9-F855782812DB}" srcOrd="1" destOrd="0" presId="urn:microsoft.com/office/officeart/2005/8/layout/hierarchy1"/>
    <dgm:cxn modelId="{78C7BBCA-5061-4493-8FF3-C4650453A79C}" type="presParOf" srcId="{375F30A3-2534-4185-9DA5-B9E5F1DEC108}" destId="{9ABC00B2-0E28-4DFF-B099-2BF6245147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F93D67-8960-4B0E-AFAA-C55CA41581C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8A1A50A-70B4-40FF-8AEE-370ECB23B906}">
      <dgm:prSet phldrT="[Text]"/>
      <dgm:spPr/>
      <dgm:t>
        <a:bodyPr/>
        <a:lstStyle/>
        <a:p>
          <a:r>
            <a:rPr lang="en-GB" dirty="0" smtClean="0"/>
            <a:t>Normal</a:t>
          </a:r>
          <a:endParaRPr lang="en-GB" dirty="0"/>
        </a:p>
      </dgm:t>
    </dgm:pt>
    <dgm:pt modelId="{C91CFCCF-44FB-471E-85C3-A1D293BF9DB8}" type="parTrans" cxnId="{72D138C8-831C-4838-8621-2DC228425C05}">
      <dgm:prSet/>
      <dgm:spPr/>
      <dgm:t>
        <a:bodyPr/>
        <a:lstStyle/>
        <a:p>
          <a:endParaRPr lang="en-GB"/>
        </a:p>
      </dgm:t>
    </dgm:pt>
    <dgm:pt modelId="{6918FFA7-F093-4B5A-A629-D17962801022}" type="sibTrans" cxnId="{72D138C8-831C-4838-8621-2DC228425C05}">
      <dgm:prSet/>
      <dgm:spPr/>
      <dgm:t>
        <a:bodyPr/>
        <a:lstStyle/>
        <a:p>
          <a:endParaRPr lang="en-GB"/>
        </a:p>
      </dgm:t>
    </dgm:pt>
    <dgm:pt modelId="{3941611A-0A02-4A6B-9AD6-E9A6C83C1DCD}">
      <dgm:prSet phldrT="[Text]"/>
      <dgm:spPr/>
      <dgm:t>
        <a:bodyPr/>
        <a:lstStyle/>
        <a:p>
          <a:r>
            <a:rPr lang="en-GB" dirty="0" smtClean="0"/>
            <a:t>120 – 200 </a:t>
          </a:r>
          <a:r>
            <a:rPr lang="en-GB" dirty="0" smtClean="0"/>
            <a:t>ms ( 3-5 </a:t>
          </a:r>
          <a:r>
            <a:rPr lang="en-GB" dirty="0" err="1" smtClean="0"/>
            <a:t>ss</a:t>
          </a:r>
          <a:r>
            <a:rPr lang="en-GB" dirty="0" smtClean="0"/>
            <a:t>)</a:t>
          </a:r>
          <a:endParaRPr lang="en-GB" dirty="0"/>
        </a:p>
      </dgm:t>
    </dgm:pt>
    <dgm:pt modelId="{776C5FC8-BA38-405A-A253-E48E3D9EAFE0}" type="parTrans" cxnId="{256EBC4B-3132-4FAA-9397-09B76DD6BE12}">
      <dgm:prSet/>
      <dgm:spPr/>
      <dgm:t>
        <a:bodyPr/>
        <a:lstStyle/>
        <a:p>
          <a:endParaRPr lang="en-GB"/>
        </a:p>
      </dgm:t>
    </dgm:pt>
    <dgm:pt modelId="{BF9FE720-E915-4522-8CA7-AAED834D1FC6}" type="sibTrans" cxnId="{256EBC4B-3132-4FAA-9397-09B76DD6BE12}">
      <dgm:prSet/>
      <dgm:spPr/>
      <dgm:t>
        <a:bodyPr/>
        <a:lstStyle/>
        <a:p>
          <a:endParaRPr lang="en-GB"/>
        </a:p>
      </dgm:t>
    </dgm:pt>
    <dgm:pt modelId="{DCF8BCA5-00C9-4E7D-82CB-009B0EB4F575}">
      <dgm:prSet phldrT="[Text]"/>
      <dgm:spPr/>
      <dgm:t>
        <a:bodyPr/>
        <a:lstStyle/>
        <a:p>
          <a:r>
            <a:rPr lang="en-GB" dirty="0" smtClean="0"/>
            <a:t>Prolonged</a:t>
          </a:r>
          <a:endParaRPr lang="en-GB" dirty="0"/>
        </a:p>
      </dgm:t>
    </dgm:pt>
    <dgm:pt modelId="{8484B528-51DC-42CA-B008-8BFA653C32B8}" type="parTrans" cxnId="{5475208F-838E-42AD-97A2-65955C5DF54D}">
      <dgm:prSet/>
      <dgm:spPr/>
      <dgm:t>
        <a:bodyPr/>
        <a:lstStyle/>
        <a:p>
          <a:endParaRPr lang="en-GB"/>
        </a:p>
      </dgm:t>
    </dgm:pt>
    <dgm:pt modelId="{47130F8C-BB6A-496C-9E68-B61034D247A9}" type="sibTrans" cxnId="{5475208F-838E-42AD-97A2-65955C5DF54D}">
      <dgm:prSet/>
      <dgm:spPr/>
      <dgm:t>
        <a:bodyPr/>
        <a:lstStyle/>
        <a:p>
          <a:endParaRPr lang="en-GB"/>
        </a:p>
      </dgm:t>
    </dgm:pt>
    <dgm:pt modelId="{DBD3856C-1110-43FB-A9A2-4C8CA19C163D}">
      <dgm:prSet phldrT="[Text]"/>
      <dgm:spPr/>
      <dgm:t>
        <a:bodyPr/>
        <a:lstStyle/>
        <a:p>
          <a:r>
            <a:rPr lang="en-GB" dirty="0" smtClean="0"/>
            <a:t>Shortened</a:t>
          </a:r>
          <a:endParaRPr lang="en-GB" dirty="0"/>
        </a:p>
      </dgm:t>
    </dgm:pt>
    <dgm:pt modelId="{6A34C244-F064-4199-86A7-D7546F5F74B8}" type="parTrans" cxnId="{0F1CF1D0-8760-4C86-A4DA-6753D445B018}">
      <dgm:prSet/>
      <dgm:spPr/>
      <dgm:t>
        <a:bodyPr/>
        <a:lstStyle/>
        <a:p>
          <a:endParaRPr lang="en-GB"/>
        </a:p>
      </dgm:t>
    </dgm:pt>
    <dgm:pt modelId="{BE5CC64C-09B4-4C1C-AAD0-6CC84248635C}" type="sibTrans" cxnId="{0F1CF1D0-8760-4C86-A4DA-6753D445B018}">
      <dgm:prSet/>
      <dgm:spPr/>
      <dgm:t>
        <a:bodyPr/>
        <a:lstStyle/>
        <a:p>
          <a:endParaRPr lang="en-GB"/>
        </a:p>
      </dgm:t>
    </dgm:pt>
    <dgm:pt modelId="{7237120B-7F43-4387-B088-C34C6ECB82F4}">
      <dgm:prSet phldrT="[Text]"/>
      <dgm:spPr/>
      <dgm:t>
        <a:bodyPr/>
        <a:lstStyle/>
        <a:p>
          <a:r>
            <a:rPr lang="en-GB" dirty="0" smtClean="0"/>
            <a:t>&lt; 3 </a:t>
          </a:r>
          <a:r>
            <a:rPr lang="en-GB" dirty="0" err="1" smtClean="0"/>
            <a:t>ss</a:t>
          </a:r>
          <a:endParaRPr lang="en-GB" dirty="0"/>
        </a:p>
      </dgm:t>
    </dgm:pt>
    <dgm:pt modelId="{5AA184A0-C4BB-4035-A357-426A8AEF254C}" type="parTrans" cxnId="{EADCF96A-4AC8-4A17-87B7-96272B422EC5}">
      <dgm:prSet/>
      <dgm:spPr/>
      <dgm:t>
        <a:bodyPr/>
        <a:lstStyle/>
        <a:p>
          <a:endParaRPr lang="en-GB"/>
        </a:p>
      </dgm:t>
    </dgm:pt>
    <dgm:pt modelId="{BE14E81D-9A60-489D-9FF8-CE5D266834E1}" type="sibTrans" cxnId="{EADCF96A-4AC8-4A17-87B7-96272B422EC5}">
      <dgm:prSet/>
      <dgm:spPr/>
      <dgm:t>
        <a:bodyPr/>
        <a:lstStyle/>
        <a:p>
          <a:endParaRPr lang="en-GB"/>
        </a:p>
      </dgm:t>
    </dgm:pt>
    <dgm:pt modelId="{96BE0F16-A4F8-40C5-BF6C-DCFCB3C39F7E}">
      <dgm:prSet phldrT="[Text]"/>
      <dgm:spPr/>
      <dgm:t>
        <a:bodyPr/>
        <a:lstStyle/>
        <a:p>
          <a:r>
            <a:rPr lang="en-GB" dirty="0" smtClean="0"/>
            <a:t>WPW</a:t>
          </a:r>
          <a:endParaRPr lang="en-GB" dirty="0"/>
        </a:p>
      </dgm:t>
    </dgm:pt>
    <dgm:pt modelId="{396F543A-2C29-40CE-888A-F636F0153898}" type="parTrans" cxnId="{A18C77C1-CAB3-46A7-BD85-7B1E3B7BB958}">
      <dgm:prSet/>
      <dgm:spPr/>
      <dgm:t>
        <a:bodyPr/>
        <a:lstStyle/>
        <a:p>
          <a:endParaRPr lang="en-GB"/>
        </a:p>
      </dgm:t>
    </dgm:pt>
    <dgm:pt modelId="{D9F21CB0-FFD0-4E51-94B6-D3506897A3DC}" type="sibTrans" cxnId="{A18C77C1-CAB3-46A7-BD85-7B1E3B7BB958}">
      <dgm:prSet/>
      <dgm:spPr/>
      <dgm:t>
        <a:bodyPr/>
        <a:lstStyle/>
        <a:p>
          <a:endParaRPr lang="en-GB"/>
        </a:p>
      </dgm:t>
    </dgm:pt>
    <dgm:pt modelId="{73190FFA-9CC1-4722-9C97-0304A7B96AD7}">
      <dgm:prSet phldrT="[Text]"/>
      <dgm:spPr/>
      <dgm:t>
        <a:bodyPr/>
        <a:lstStyle/>
        <a:p>
          <a:r>
            <a:rPr lang="en-GB" dirty="0" smtClean="0"/>
            <a:t>&gt; 5 </a:t>
          </a:r>
          <a:r>
            <a:rPr lang="en-GB" dirty="0" err="1" smtClean="0"/>
            <a:t>ss</a:t>
          </a:r>
          <a:endParaRPr lang="en-GB" dirty="0"/>
        </a:p>
      </dgm:t>
    </dgm:pt>
    <dgm:pt modelId="{9F9446E1-B2C9-4CD8-B4AD-3FE37868E309}" type="sibTrans" cxnId="{030FB4DD-A109-47B2-87BE-A9773C93A8E9}">
      <dgm:prSet/>
      <dgm:spPr/>
      <dgm:t>
        <a:bodyPr/>
        <a:lstStyle/>
        <a:p>
          <a:endParaRPr lang="en-GB"/>
        </a:p>
      </dgm:t>
    </dgm:pt>
    <dgm:pt modelId="{F1E54020-D41A-4710-AC04-21D1746E6E74}" type="parTrans" cxnId="{030FB4DD-A109-47B2-87BE-A9773C93A8E9}">
      <dgm:prSet/>
      <dgm:spPr/>
      <dgm:t>
        <a:bodyPr/>
        <a:lstStyle/>
        <a:p>
          <a:endParaRPr lang="en-GB"/>
        </a:p>
      </dgm:t>
    </dgm:pt>
    <dgm:pt modelId="{DFE12494-5273-4CDA-9687-C9B252C1F7F3}">
      <dgm:prSet phldrT="[Text]"/>
      <dgm:spPr/>
      <dgm:t>
        <a:bodyPr/>
        <a:lstStyle/>
        <a:p>
          <a:r>
            <a:rPr lang="en-GB" dirty="0" smtClean="0"/>
            <a:t>Heart Block</a:t>
          </a:r>
          <a:endParaRPr lang="en-GB" dirty="0"/>
        </a:p>
      </dgm:t>
    </dgm:pt>
    <dgm:pt modelId="{49216BBE-1E40-4516-982D-EEF1635C3F36}" type="sibTrans" cxnId="{23245AB8-092B-447E-81A0-36869E3BB437}">
      <dgm:prSet/>
      <dgm:spPr/>
      <dgm:t>
        <a:bodyPr/>
        <a:lstStyle/>
        <a:p>
          <a:endParaRPr lang="en-GB"/>
        </a:p>
      </dgm:t>
    </dgm:pt>
    <dgm:pt modelId="{D7D64F02-ED34-4608-B1A7-97BAF26AD2DB}" type="parTrans" cxnId="{23245AB8-092B-447E-81A0-36869E3BB437}">
      <dgm:prSet/>
      <dgm:spPr/>
      <dgm:t>
        <a:bodyPr/>
        <a:lstStyle/>
        <a:p>
          <a:endParaRPr lang="en-GB"/>
        </a:p>
      </dgm:t>
    </dgm:pt>
    <dgm:pt modelId="{C59072FE-47BE-4BF6-A2CC-26B29511DDC6}" type="pres">
      <dgm:prSet presAssocID="{E2F93D67-8960-4B0E-AFAA-C55CA41581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4EECD0C-8D34-4420-AEED-8A7BE0F4F9D8}" type="pres">
      <dgm:prSet presAssocID="{98A1A50A-70B4-40FF-8AEE-370ECB23B906}" presName="linNode" presStyleCnt="0"/>
      <dgm:spPr/>
    </dgm:pt>
    <dgm:pt modelId="{D5815D01-9C55-43BA-BD07-49D928262DB1}" type="pres">
      <dgm:prSet presAssocID="{98A1A50A-70B4-40FF-8AEE-370ECB23B90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1B0CF9-0E77-40B5-AB91-B75669545543}" type="pres">
      <dgm:prSet presAssocID="{98A1A50A-70B4-40FF-8AEE-370ECB23B90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B73527-E894-4057-8600-F8A00F7396B8}" type="pres">
      <dgm:prSet presAssocID="{6918FFA7-F093-4B5A-A629-D17962801022}" presName="sp" presStyleCnt="0"/>
      <dgm:spPr/>
    </dgm:pt>
    <dgm:pt modelId="{23BBE189-CE34-423D-98B9-2FDFECAF8455}" type="pres">
      <dgm:prSet presAssocID="{DCF8BCA5-00C9-4E7D-82CB-009B0EB4F575}" presName="linNode" presStyleCnt="0"/>
      <dgm:spPr/>
    </dgm:pt>
    <dgm:pt modelId="{19651FAF-A79D-4454-8C98-3107B958E598}" type="pres">
      <dgm:prSet presAssocID="{DCF8BCA5-00C9-4E7D-82CB-009B0EB4F57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858406-E886-4469-96E3-402B92D6D280}" type="pres">
      <dgm:prSet presAssocID="{DCF8BCA5-00C9-4E7D-82CB-009B0EB4F57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4F681A-10A7-41AE-9750-ED01B799565D}" type="pres">
      <dgm:prSet presAssocID="{47130F8C-BB6A-496C-9E68-B61034D247A9}" presName="sp" presStyleCnt="0"/>
      <dgm:spPr/>
    </dgm:pt>
    <dgm:pt modelId="{B5C53ABD-86BA-4573-B3ED-400DC19F3B04}" type="pres">
      <dgm:prSet presAssocID="{DBD3856C-1110-43FB-A9A2-4C8CA19C163D}" presName="linNode" presStyleCnt="0"/>
      <dgm:spPr/>
    </dgm:pt>
    <dgm:pt modelId="{7E3D4994-E744-4A8E-BDB6-DED274D43953}" type="pres">
      <dgm:prSet presAssocID="{DBD3856C-1110-43FB-A9A2-4C8CA19C163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59DDA2-93F0-4CEB-87C7-28D39D3367A5}" type="pres">
      <dgm:prSet presAssocID="{DBD3856C-1110-43FB-A9A2-4C8CA19C163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F1CF1D0-8760-4C86-A4DA-6753D445B018}" srcId="{E2F93D67-8960-4B0E-AFAA-C55CA41581CD}" destId="{DBD3856C-1110-43FB-A9A2-4C8CA19C163D}" srcOrd="2" destOrd="0" parTransId="{6A34C244-F064-4199-86A7-D7546F5F74B8}" sibTransId="{BE5CC64C-09B4-4C1C-AAD0-6CC84248635C}"/>
    <dgm:cxn modelId="{A18C77C1-CAB3-46A7-BD85-7B1E3B7BB958}" srcId="{DBD3856C-1110-43FB-A9A2-4C8CA19C163D}" destId="{96BE0F16-A4F8-40C5-BF6C-DCFCB3C39F7E}" srcOrd="1" destOrd="0" parTransId="{396F543A-2C29-40CE-888A-F636F0153898}" sibTransId="{D9F21CB0-FFD0-4E51-94B6-D3506897A3DC}"/>
    <dgm:cxn modelId="{030FB4DD-A109-47B2-87BE-A9773C93A8E9}" srcId="{DCF8BCA5-00C9-4E7D-82CB-009B0EB4F575}" destId="{73190FFA-9CC1-4722-9C97-0304A7B96AD7}" srcOrd="1" destOrd="0" parTransId="{F1E54020-D41A-4710-AC04-21D1746E6E74}" sibTransId="{9F9446E1-B2C9-4CD8-B4AD-3FE37868E309}"/>
    <dgm:cxn modelId="{51A95518-D0D2-4B5F-BBC8-D4298DECF351}" type="presOf" srcId="{7237120B-7F43-4387-B088-C34C6ECB82F4}" destId="{3559DDA2-93F0-4CEB-87C7-28D39D3367A5}" srcOrd="0" destOrd="0" presId="urn:microsoft.com/office/officeart/2005/8/layout/vList5"/>
    <dgm:cxn modelId="{06453876-ACCF-43C6-9ACF-F775E4DD8A0A}" type="presOf" srcId="{DCF8BCA5-00C9-4E7D-82CB-009B0EB4F575}" destId="{19651FAF-A79D-4454-8C98-3107B958E598}" srcOrd="0" destOrd="0" presId="urn:microsoft.com/office/officeart/2005/8/layout/vList5"/>
    <dgm:cxn modelId="{EADCF96A-4AC8-4A17-87B7-96272B422EC5}" srcId="{DBD3856C-1110-43FB-A9A2-4C8CA19C163D}" destId="{7237120B-7F43-4387-B088-C34C6ECB82F4}" srcOrd="0" destOrd="0" parTransId="{5AA184A0-C4BB-4035-A357-426A8AEF254C}" sibTransId="{BE14E81D-9A60-489D-9FF8-CE5D266834E1}"/>
    <dgm:cxn modelId="{B2A27557-588E-4075-A0B6-30DC1AB05C57}" type="presOf" srcId="{E2F93D67-8960-4B0E-AFAA-C55CA41581CD}" destId="{C59072FE-47BE-4BF6-A2CC-26B29511DDC6}" srcOrd="0" destOrd="0" presId="urn:microsoft.com/office/officeart/2005/8/layout/vList5"/>
    <dgm:cxn modelId="{519478E1-9F37-4E7D-9F68-E2E2D2E2F3F9}" type="presOf" srcId="{DBD3856C-1110-43FB-A9A2-4C8CA19C163D}" destId="{7E3D4994-E744-4A8E-BDB6-DED274D43953}" srcOrd="0" destOrd="0" presId="urn:microsoft.com/office/officeart/2005/8/layout/vList5"/>
    <dgm:cxn modelId="{C45F9120-A6C1-49FE-9A7F-6237BF46EB33}" type="presOf" srcId="{3941611A-0A02-4A6B-9AD6-E9A6C83C1DCD}" destId="{C51B0CF9-0E77-40B5-AB91-B75669545543}" srcOrd="0" destOrd="0" presId="urn:microsoft.com/office/officeart/2005/8/layout/vList5"/>
    <dgm:cxn modelId="{256EBC4B-3132-4FAA-9397-09B76DD6BE12}" srcId="{98A1A50A-70B4-40FF-8AEE-370ECB23B906}" destId="{3941611A-0A02-4A6B-9AD6-E9A6C83C1DCD}" srcOrd="0" destOrd="0" parTransId="{776C5FC8-BA38-405A-A253-E48E3D9EAFE0}" sibTransId="{BF9FE720-E915-4522-8CA7-AAED834D1FC6}"/>
    <dgm:cxn modelId="{BA84B28E-41D7-4B9F-B4D0-4316F79EC96E}" type="presOf" srcId="{73190FFA-9CC1-4722-9C97-0304A7B96AD7}" destId="{A9858406-E886-4469-96E3-402B92D6D280}" srcOrd="0" destOrd="1" presId="urn:microsoft.com/office/officeart/2005/8/layout/vList5"/>
    <dgm:cxn modelId="{5475208F-838E-42AD-97A2-65955C5DF54D}" srcId="{E2F93D67-8960-4B0E-AFAA-C55CA41581CD}" destId="{DCF8BCA5-00C9-4E7D-82CB-009B0EB4F575}" srcOrd="1" destOrd="0" parTransId="{8484B528-51DC-42CA-B008-8BFA653C32B8}" sibTransId="{47130F8C-BB6A-496C-9E68-B61034D247A9}"/>
    <dgm:cxn modelId="{1660E7E8-E886-43CF-9F0F-6CBDD45100C3}" type="presOf" srcId="{98A1A50A-70B4-40FF-8AEE-370ECB23B906}" destId="{D5815D01-9C55-43BA-BD07-49D928262DB1}" srcOrd="0" destOrd="0" presId="urn:microsoft.com/office/officeart/2005/8/layout/vList5"/>
    <dgm:cxn modelId="{1A4461D0-8DD7-41A0-937C-2001F5B0F567}" type="presOf" srcId="{DFE12494-5273-4CDA-9687-C9B252C1F7F3}" destId="{A9858406-E886-4469-96E3-402B92D6D280}" srcOrd="0" destOrd="0" presId="urn:microsoft.com/office/officeart/2005/8/layout/vList5"/>
    <dgm:cxn modelId="{48B68DB3-9B72-4888-A4FF-8475C47E7C64}" type="presOf" srcId="{96BE0F16-A4F8-40C5-BF6C-DCFCB3C39F7E}" destId="{3559DDA2-93F0-4CEB-87C7-28D39D3367A5}" srcOrd="0" destOrd="1" presId="urn:microsoft.com/office/officeart/2005/8/layout/vList5"/>
    <dgm:cxn modelId="{72D138C8-831C-4838-8621-2DC228425C05}" srcId="{E2F93D67-8960-4B0E-AFAA-C55CA41581CD}" destId="{98A1A50A-70B4-40FF-8AEE-370ECB23B906}" srcOrd="0" destOrd="0" parTransId="{C91CFCCF-44FB-471E-85C3-A1D293BF9DB8}" sibTransId="{6918FFA7-F093-4B5A-A629-D17962801022}"/>
    <dgm:cxn modelId="{23245AB8-092B-447E-81A0-36869E3BB437}" srcId="{DCF8BCA5-00C9-4E7D-82CB-009B0EB4F575}" destId="{DFE12494-5273-4CDA-9687-C9B252C1F7F3}" srcOrd="0" destOrd="0" parTransId="{D7D64F02-ED34-4608-B1A7-97BAF26AD2DB}" sibTransId="{49216BBE-1E40-4516-982D-EEF1635C3F36}"/>
    <dgm:cxn modelId="{D62E6AA9-1D10-4E20-90EF-89E1AB881909}" type="presParOf" srcId="{C59072FE-47BE-4BF6-A2CC-26B29511DDC6}" destId="{D4EECD0C-8D34-4420-AEED-8A7BE0F4F9D8}" srcOrd="0" destOrd="0" presId="urn:microsoft.com/office/officeart/2005/8/layout/vList5"/>
    <dgm:cxn modelId="{AB1C1069-50D7-4B71-9784-C6DD1856E7DA}" type="presParOf" srcId="{D4EECD0C-8D34-4420-AEED-8A7BE0F4F9D8}" destId="{D5815D01-9C55-43BA-BD07-49D928262DB1}" srcOrd="0" destOrd="0" presId="urn:microsoft.com/office/officeart/2005/8/layout/vList5"/>
    <dgm:cxn modelId="{8D310486-BBEE-4EFE-91B4-E9AEBEB63616}" type="presParOf" srcId="{D4EECD0C-8D34-4420-AEED-8A7BE0F4F9D8}" destId="{C51B0CF9-0E77-40B5-AB91-B75669545543}" srcOrd="1" destOrd="0" presId="urn:microsoft.com/office/officeart/2005/8/layout/vList5"/>
    <dgm:cxn modelId="{EDFA336F-6C45-41BA-8073-EF09B7F36B2A}" type="presParOf" srcId="{C59072FE-47BE-4BF6-A2CC-26B29511DDC6}" destId="{ECB73527-E894-4057-8600-F8A00F7396B8}" srcOrd="1" destOrd="0" presId="urn:microsoft.com/office/officeart/2005/8/layout/vList5"/>
    <dgm:cxn modelId="{8FC24D59-E8A3-465F-BCA4-2B0B692B67AB}" type="presParOf" srcId="{C59072FE-47BE-4BF6-A2CC-26B29511DDC6}" destId="{23BBE189-CE34-423D-98B9-2FDFECAF8455}" srcOrd="2" destOrd="0" presId="urn:microsoft.com/office/officeart/2005/8/layout/vList5"/>
    <dgm:cxn modelId="{912F23A2-B1AC-4D12-A8D6-FC42FFEF9C25}" type="presParOf" srcId="{23BBE189-CE34-423D-98B9-2FDFECAF8455}" destId="{19651FAF-A79D-4454-8C98-3107B958E598}" srcOrd="0" destOrd="0" presId="urn:microsoft.com/office/officeart/2005/8/layout/vList5"/>
    <dgm:cxn modelId="{95132AEF-4D3C-4A63-BC39-0B96BA17551E}" type="presParOf" srcId="{23BBE189-CE34-423D-98B9-2FDFECAF8455}" destId="{A9858406-E886-4469-96E3-402B92D6D280}" srcOrd="1" destOrd="0" presId="urn:microsoft.com/office/officeart/2005/8/layout/vList5"/>
    <dgm:cxn modelId="{62D27801-E8C7-4FD3-8546-E21212EE98B4}" type="presParOf" srcId="{C59072FE-47BE-4BF6-A2CC-26B29511DDC6}" destId="{2C4F681A-10A7-41AE-9750-ED01B799565D}" srcOrd="3" destOrd="0" presId="urn:microsoft.com/office/officeart/2005/8/layout/vList5"/>
    <dgm:cxn modelId="{DC2117A0-E187-4B61-8A32-EEEE4D75B2A3}" type="presParOf" srcId="{C59072FE-47BE-4BF6-A2CC-26B29511DDC6}" destId="{B5C53ABD-86BA-4573-B3ED-400DC19F3B04}" srcOrd="4" destOrd="0" presId="urn:microsoft.com/office/officeart/2005/8/layout/vList5"/>
    <dgm:cxn modelId="{C4E42A6E-2ABA-42B2-9889-522F01664076}" type="presParOf" srcId="{B5C53ABD-86BA-4573-B3ED-400DC19F3B04}" destId="{7E3D4994-E744-4A8E-BDB6-DED274D43953}" srcOrd="0" destOrd="0" presId="urn:microsoft.com/office/officeart/2005/8/layout/vList5"/>
    <dgm:cxn modelId="{3A4B74C9-96B8-4896-AB61-18A4344FA310}" type="presParOf" srcId="{B5C53ABD-86BA-4573-B3ED-400DC19F3B04}" destId="{3559DDA2-93F0-4CEB-87C7-28D39D3367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673C14-CA28-4D22-AA21-08ECAE505A2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993C292-996C-491B-8579-90A60699BED2}">
      <dgm:prSet phldrT="[Text]"/>
      <dgm:spPr/>
      <dgm:t>
        <a:bodyPr/>
        <a:lstStyle/>
        <a:p>
          <a:r>
            <a:rPr lang="en-GB" dirty="0" smtClean="0"/>
            <a:t>ST segment</a:t>
          </a:r>
          <a:endParaRPr lang="en-GB" dirty="0"/>
        </a:p>
      </dgm:t>
    </dgm:pt>
    <dgm:pt modelId="{98608787-2CCD-423E-A554-1A26E8F0489D}" type="parTrans" cxnId="{0B0F8A78-9636-45D3-AD33-2BF90878746E}">
      <dgm:prSet/>
      <dgm:spPr/>
      <dgm:t>
        <a:bodyPr/>
        <a:lstStyle/>
        <a:p>
          <a:endParaRPr lang="en-GB"/>
        </a:p>
      </dgm:t>
    </dgm:pt>
    <dgm:pt modelId="{D990F307-800F-4AB6-B193-EA16F1DE91D3}" type="sibTrans" cxnId="{0B0F8A78-9636-45D3-AD33-2BF90878746E}">
      <dgm:prSet/>
      <dgm:spPr/>
      <dgm:t>
        <a:bodyPr/>
        <a:lstStyle/>
        <a:p>
          <a:endParaRPr lang="en-GB"/>
        </a:p>
      </dgm:t>
    </dgm:pt>
    <dgm:pt modelId="{BD9E8A29-4735-4FFF-8F11-0A2149D85C97}">
      <dgm:prSet phldrT="[Text]"/>
      <dgm:spPr/>
      <dgm:t>
        <a:bodyPr/>
        <a:lstStyle/>
        <a:p>
          <a:r>
            <a:rPr lang="en-GB" dirty="0" err="1" smtClean="0"/>
            <a:t>Iso</a:t>
          </a:r>
          <a:r>
            <a:rPr lang="en-GB" dirty="0" smtClean="0"/>
            <a:t> </a:t>
          </a:r>
          <a:r>
            <a:rPr lang="en-GB" dirty="0" smtClean="0"/>
            <a:t>electric</a:t>
          </a:r>
        </a:p>
        <a:p>
          <a:r>
            <a:rPr lang="en-GB" dirty="0" smtClean="0"/>
            <a:t>(normal)</a:t>
          </a:r>
          <a:endParaRPr lang="en-GB" dirty="0"/>
        </a:p>
      </dgm:t>
    </dgm:pt>
    <dgm:pt modelId="{E6B5E9E8-6A4A-493F-B336-1424DA55592B}" type="parTrans" cxnId="{579C0547-65F6-41D8-BC2E-299EA6FAF098}">
      <dgm:prSet/>
      <dgm:spPr/>
      <dgm:t>
        <a:bodyPr/>
        <a:lstStyle/>
        <a:p>
          <a:endParaRPr lang="en-GB"/>
        </a:p>
      </dgm:t>
    </dgm:pt>
    <dgm:pt modelId="{AF217874-7B1A-4648-8394-870CF392AC4C}" type="sibTrans" cxnId="{579C0547-65F6-41D8-BC2E-299EA6FAF098}">
      <dgm:prSet/>
      <dgm:spPr/>
      <dgm:t>
        <a:bodyPr/>
        <a:lstStyle/>
        <a:p>
          <a:endParaRPr lang="en-GB"/>
        </a:p>
      </dgm:t>
    </dgm:pt>
    <dgm:pt modelId="{E34167AB-7922-4E2A-9154-54E23A31DE35}">
      <dgm:prSet phldrT="[Text]"/>
      <dgm:spPr/>
      <dgm:t>
        <a:bodyPr/>
        <a:lstStyle/>
        <a:p>
          <a:r>
            <a:rPr lang="en-GB" dirty="0" smtClean="0"/>
            <a:t>Elevated</a:t>
          </a:r>
        </a:p>
        <a:p>
          <a:r>
            <a:rPr lang="en-GB" dirty="0" smtClean="0"/>
            <a:t>(MI or </a:t>
          </a:r>
          <a:r>
            <a:rPr lang="en-GB" dirty="0" err="1" smtClean="0"/>
            <a:t>Pericarditis</a:t>
          </a:r>
          <a:r>
            <a:rPr lang="en-GB" dirty="0" smtClean="0"/>
            <a:t>)</a:t>
          </a:r>
          <a:endParaRPr lang="en-GB" dirty="0"/>
        </a:p>
      </dgm:t>
    </dgm:pt>
    <dgm:pt modelId="{0203C491-7339-47F7-B687-5F1E01E934B7}" type="parTrans" cxnId="{4129844E-7A1D-4D87-9CF4-EEE1C6FD6901}">
      <dgm:prSet/>
      <dgm:spPr/>
      <dgm:t>
        <a:bodyPr/>
        <a:lstStyle/>
        <a:p>
          <a:endParaRPr lang="en-GB"/>
        </a:p>
      </dgm:t>
    </dgm:pt>
    <dgm:pt modelId="{0155D621-1FEE-423F-98E9-6BB3053822F3}" type="sibTrans" cxnId="{4129844E-7A1D-4D87-9CF4-EEE1C6FD6901}">
      <dgm:prSet/>
      <dgm:spPr/>
      <dgm:t>
        <a:bodyPr/>
        <a:lstStyle/>
        <a:p>
          <a:endParaRPr lang="en-GB"/>
        </a:p>
      </dgm:t>
    </dgm:pt>
    <dgm:pt modelId="{BA95203E-FF47-4F6A-A83C-C36C6F4D1F8C}">
      <dgm:prSet phldrT="[Text]"/>
      <dgm:spPr/>
      <dgm:t>
        <a:bodyPr/>
        <a:lstStyle/>
        <a:p>
          <a:r>
            <a:rPr lang="en-GB" dirty="0" smtClean="0"/>
            <a:t>Depressed</a:t>
          </a:r>
        </a:p>
        <a:p>
          <a:r>
            <a:rPr lang="en-GB" dirty="0" smtClean="0"/>
            <a:t>(Ischemia)</a:t>
          </a:r>
          <a:endParaRPr lang="en-GB" dirty="0"/>
        </a:p>
      </dgm:t>
    </dgm:pt>
    <dgm:pt modelId="{4D6F60DB-33CE-483B-ADEB-4549E3485CF9}" type="parTrans" cxnId="{7FBDE123-54DD-4792-9425-36449CBA6BF2}">
      <dgm:prSet/>
      <dgm:spPr/>
      <dgm:t>
        <a:bodyPr/>
        <a:lstStyle/>
        <a:p>
          <a:endParaRPr lang="en-GB"/>
        </a:p>
      </dgm:t>
    </dgm:pt>
    <dgm:pt modelId="{256CDE21-81A0-4393-AE5A-21D109A64580}" type="sibTrans" cxnId="{7FBDE123-54DD-4792-9425-36449CBA6BF2}">
      <dgm:prSet/>
      <dgm:spPr/>
      <dgm:t>
        <a:bodyPr/>
        <a:lstStyle/>
        <a:p>
          <a:endParaRPr lang="en-GB"/>
        </a:p>
      </dgm:t>
    </dgm:pt>
    <dgm:pt modelId="{9CCC1FDC-2B9E-4FE9-9B70-B9BECF21D019}" type="pres">
      <dgm:prSet presAssocID="{32673C14-CA28-4D22-AA21-08ECAE505A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B985391-4AB5-4833-990D-F7431968BCBA}" type="pres">
      <dgm:prSet presAssocID="{8993C292-996C-491B-8579-90A60699BED2}" presName="hierRoot1" presStyleCnt="0">
        <dgm:presLayoutVars>
          <dgm:hierBranch val="init"/>
        </dgm:presLayoutVars>
      </dgm:prSet>
      <dgm:spPr/>
    </dgm:pt>
    <dgm:pt modelId="{C8CB386E-9741-40A7-8B8C-9A668E2BA950}" type="pres">
      <dgm:prSet presAssocID="{8993C292-996C-491B-8579-90A60699BED2}" presName="rootComposite1" presStyleCnt="0"/>
      <dgm:spPr/>
    </dgm:pt>
    <dgm:pt modelId="{AE33155D-E2BB-420B-B424-27C8BB9EE051}" type="pres">
      <dgm:prSet presAssocID="{8993C292-996C-491B-8579-90A60699BED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AFD4C3C-F559-45D4-89D7-A241F9B852CA}" type="pres">
      <dgm:prSet presAssocID="{8993C292-996C-491B-8579-90A60699BED2}" presName="rootConnector1" presStyleLbl="node1" presStyleIdx="0" presStyleCnt="0"/>
      <dgm:spPr/>
      <dgm:t>
        <a:bodyPr/>
        <a:lstStyle/>
        <a:p>
          <a:endParaRPr lang="en-GB"/>
        </a:p>
      </dgm:t>
    </dgm:pt>
    <dgm:pt modelId="{1276FCE6-12B0-4780-B517-4A561D19970F}" type="pres">
      <dgm:prSet presAssocID="{8993C292-996C-491B-8579-90A60699BED2}" presName="hierChild2" presStyleCnt="0"/>
      <dgm:spPr/>
    </dgm:pt>
    <dgm:pt modelId="{3BE16770-0AAB-40DF-91F2-5FB5C952ED6B}" type="pres">
      <dgm:prSet presAssocID="{E6B5E9E8-6A4A-493F-B336-1424DA55592B}" presName="Name37" presStyleLbl="parChTrans1D2" presStyleIdx="0" presStyleCnt="3"/>
      <dgm:spPr/>
      <dgm:t>
        <a:bodyPr/>
        <a:lstStyle/>
        <a:p>
          <a:endParaRPr lang="en-GB"/>
        </a:p>
      </dgm:t>
    </dgm:pt>
    <dgm:pt modelId="{EAAD05EE-088D-4C0A-841A-D7121A296838}" type="pres">
      <dgm:prSet presAssocID="{BD9E8A29-4735-4FFF-8F11-0A2149D85C97}" presName="hierRoot2" presStyleCnt="0">
        <dgm:presLayoutVars>
          <dgm:hierBranch val="init"/>
        </dgm:presLayoutVars>
      </dgm:prSet>
      <dgm:spPr/>
    </dgm:pt>
    <dgm:pt modelId="{4C6F78E3-0922-4A9F-B515-9CCB86536B9E}" type="pres">
      <dgm:prSet presAssocID="{BD9E8A29-4735-4FFF-8F11-0A2149D85C97}" presName="rootComposite" presStyleCnt="0"/>
      <dgm:spPr/>
    </dgm:pt>
    <dgm:pt modelId="{AABE8971-9F34-4123-B502-CD2307DA6EFE}" type="pres">
      <dgm:prSet presAssocID="{BD9E8A29-4735-4FFF-8F11-0A2149D85C9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871A1DF-2E9A-4EA2-8560-92318ADE7FA8}" type="pres">
      <dgm:prSet presAssocID="{BD9E8A29-4735-4FFF-8F11-0A2149D85C97}" presName="rootConnector" presStyleLbl="node2" presStyleIdx="0" presStyleCnt="3"/>
      <dgm:spPr/>
      <dgm:t>
        <a:bodyPr/>
        <a:lstStyle/>
        <a:p>
          <a:endParaRPr lang="en-GB"/>
        </a:p>
      </dgm:t>
    </dgm:pt>
    <dgm:pt modelId="{C9D4371D-0720-4A03-8E94-8BFBC0EFC684}" type="pres">
      <dgm:prSet presAssocID="{BD9E8A29-4735-4FFF-8F11-0A2149D85C97}" presName="hierChild4" presStyleCnt="0"/>
      <dgm:spPr/>
    </dgm:pt>
    <dgm:pt modelId="{A41390BC-62E2-460E-8974-9EB7F55B35B1}" type="pres">
      <dgm:prSet presAssocID="{BD9E8A29-4735-4FFF-8F11-0A2149D85C97}" presName="hierChild5" presStyleCnt="0"/>
      <dgm:spPr/>
    </dgm:pt>
    <dgm:pt modelId="{7525526A-B388-4114-9374-C3279E4E4D01}" type="pres">
      <dgm:prSet presAssocID="{0203C491-7339-47F7-B687-5F1E01E934B7}" presName="Name37" presStyleLbl="parChTrans1D2" presStyleIdx="1" presStyleCnt="3"/>
      <dgm:spPr/>
      <dgm:t>
        <a:bodyPr/>
        <a:lstStyle/>
        <a:p>
          <a:endParaRPr lang="en-GB"/>
        </a:p>
      </dgm:t>
    </dgm:pt>
    <dgm:pt modelId="{9623C7A5-9406-4856-BB02-FB97405F2171}" type="pres">
      <dgm:prSet presAssocID="{E34167AB-7922-4E2A-9154-54E23A31DE35}" presName="hierRoot2" presStyleCnt="0">
        <dgm:presLayoutVars>
          <dgm:hierBranch val="init"/>
        </dgm:presLayoutVars>
      </dgm:prSet>
      <dgm:spPr/>
    </dgm:pt>
    <dgm:pt modelId="{8D9D4A2D-083A-405E-9AB4-3D69E6704139}" type="pres">
      <dgm:prSet presAssocID="{E34167AB-7922-4E2A-9154-54E23A31DE35}" presName="rootComposite" presStyleCnt="0"/>
      <dgm:spPr/>
    </dgm:pt>
    <dgm:pt modelId="{EA653D41-BDEE-4ADC-A17F-D6C3E9AF753B}" type="pres">
      <dgm:prSet presAssocID="{E34167AB-7922-4E2A-9154-54E23A31DE3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6F0B3EC-A62C-43A7-BF82-597980C6D6B3}" type="pres">
      <dgm:prSet presAssocID="{E34167AB-7922-4E2A-9154-54E23A31DE35}" presName="rootConnector" presStyleLbl="node2" presStyleIdx="1" presStyleCnt="3"/>
      <dgm:spPr/>
      <dgm:t>
        <a:bodyPr/>
        <a:lstStyle/>
        <a:p>
          <a:endParaRPr lang="en-GB"/>
        </a:p>
      </dgm:t>
    </dgm:pt>
    <dgm:pt modelId="{60C51988-BACB-4549-AF42-A47AB5D6EF63}" type="pres">
      <dgm:prSet presAssocID="{E34167AB-7922-4E2A-9154-54E23A31DE35}" presName="hierChild4" presStyleCnt="0"/>
      <dgm:spPr/>
    </dgm:pt>
    <dgm:pt modelId="{76CE6210-B30C-4EB9-A30F-3E1BE055260C}" type="pres">
      <dgm:prSet presAssocID="{E34167AB-7922-4E2A-9154-54E23A31DE35}" presName="hierChild5" presStyleCnt="0"/>
      <dgm:spPr/>
    </dgm:pt>
    <dgm:pt modelId="{3E647EC2-9B77-48C3-9C53-7F51F041934A}" type="pres">
      <dgm:prSet presAssocID="{4D6F60DB-33CE-483B-ADEB-4549E3485CF9}" presName="Name37" presStyleLbl="parChTrans1D2" presStyleIdx="2" presStyleCnt="3"/>
      <dgm:spPr/>
      <dgm:t>
        <a:bodyPr/>
        <a:lstStyle/>
        <a:p>
          <a:endParaRPr lang="en-GB"/>
        </a:p>
      </dgm:t>
    </dgm:pt>
    <dgm:pt modelId="{0E8DD74E-22B3-4384-BC48-B4CCE5A47DC2}" type="pres">
      <dgm:prSet presAssocID="{BA95203E-FF47-4F6A-A83C-C36C6F4D1F8C}" presName="hierRoot2" presStyleCnt="0">
        <dgm:presLayoutVars>
          <dgm:hierBranch val="init"/>
        </dgm:presLayoutVars>
      </dgm:prSet>
      <dgm:spPr/>
    </dgm:pt>
    <dgm:pt modelId="{54C5B9EB-DE32-4921-8925-FC3F28B39C54}" type="pres">
      <dgm:prSet presAssocID="{BA95203E-FF47-4F6A-A83C-C36C6F4D1F8C}" presName="rootComposite" presStyleCnt="0"/>
      <dgm:spPr/>
    </dgm:pt>
    <dgm:pt modelId="{A85A1100-B72C-4CD7-9E71-C7318939B779}" type="pres">
      <dgm:prSet presAssocID="{BA95203E-FF47-4F6A-A83C-C36C6F4D1F8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73E50FF-5D40-470B-8633-BDB7AA2E4019}" type="pres">
      <dgm:prSet presAssocID="{BA95203E-FF47-4F6A-A83C-C36C6F4D1F8C}" presName="rootConnector" presStyleLbl="node2" presStyleIdx="2" presStyleCnt="3"/>
      <dgm:spPr/>
      <dgm:t>
        <a:bodyPr/>
        <a:lstStyle/>
        <a:p>
          <a:endParaRPr lang="en-GB"/>
        </a:p>
      </dgm:t>
    </dgm:pt>
    <dgm:pt modelId="{5BAD703C-EA4E-484F-A127-F3B630D72FB9}" type="pres">
      <dgm:prSet presAssocID="{BA95203E-FF47-4F6A-A83C-C36C6F4D1F8C}" presName="hierChild4" presStyleCnt="0"/>
      <dgm:spPr/>
    </dgm:pt>
    <dgm:pt modelId="{6B63EC31-F828-4C75-9DEE-4C89E24739EF}" type="pres">
      <dgm:prSet presAssocID="{BA95203E-FF47-4F6A-A83C-C36C6F4D1F8C}" presName="hierChild5" presStyleCnt="0"/>
      <dgm:spPr/>
    </dgm:pt>
    <dgm:pt modelId="{AA4DFFE6-62C1-469D-968C-31A0C70C44D2}" type="pres">
      <dgm:prSet presAssocID="{8993C292-996C-491B-8579-90A60699BED2}" presName="hierChild3" presStyleCnt="0"/>
      <dgm:spPr/>
    </dgm:pt>
  </dgm:ptLst>
  <dgm:cxnLst>
    <dgm:cxn modelId="{B073BB96-BB56-4C0E-97C0-35F5CA31E2A9}" type="presOf" srcId="{32673C14-CA28-4D22-AA21-08ECAE505A2E}" destId="{9CCC1FDC-2B9E-4FE9-9B70-B9BECF21D019}" srcOrd="0" destOrd="0" presId="urn:microsoft.com/office/officeart/2005/8/layout/orgChart1"/>
    <dgm:cxn modelId="{C1E6A80E-8A5B-4FD2-A157-375841A4705D}" type="presOf" srcId="{BA95203E-FF47-4F6A-A83C-C36C6F4D1F8C}" destId="{A85A1100-B72C-4CD7-9E71-C7318939B779}" srcOrd="0" destOrd="0" presId="urn:microsoft.com/office/officeart/2005/8/layout/orgChart1"/>
    <dgm:cxn modelId="{0B0F8A78-9636-45D3-AD33-2BF90878746E}" srcId="{32673C14-CA28-4D22-AA21-08ECAE505A2E}" destId="{8993C292-996C-491B-8579-90A60699BED2}" srcOrd="0" destOrd="0" parTransId="{98608787-2CCD-423E-A554-1A26E8F0489D}" sibTransId="{D990F307-800F-4AB6-B193-EA16F1DE91D3}"/>
    <dgm:cxn modelId="{A45FF350-28CE-4072-B78E-E1D6B2FF6184}" type="presOf" srcId="{0203C491-7339-47F7-B687-5F1E01E934B7}" destId="{7525526A-B388-4114-9374-C3279E4E4D01}" srcOrd="0" destOrd="0" presId="urn:microsoft.com/office/officeart/2005/8/layout/orgChart1"/>
    <dgm:cxn modelId="{D950079C-2037-4257-B70C-032B62D26F42}" type="presOf" srcId="{8993C292-996C-491B-8579-90A60699BED2}" destId="{AE33155D-E2BB-420B-B424-27C8BB9EE051}" srcOrd="0" destOrd="0" presId="urn:microsoft.com/office/officeart/2005/8/layout/orgChart1"/>
    <dgm:cxn modelId="{579C0547-65F6-41D8-BC2E-299EA6FAF098}" srcId="{8993C292-996C-491B-8579-90A60699BED2}" destId="{BD9E8A29-4735-4FFF-8F11-0A2149D85C97}" srcOrd="0" destOrd="0" parTransId="{E6B5E9E8-6A4A-493F-B336-1424DA55592B}" sibTransId="{AF217874-7B1A-4648-8394-870CF392AC4C}"/>
    <dgm:cxn modelId="{92DF8C85-AACC-46BC-9923-BE2766F035BE}" type="presOf" srcId="{BA95203E-FF47-4F6A-A83C-C36C6F4D1F8C}" destId="{F73E50FF-5D40-470B-8633-BDB7AA2E4019}" srcOrd="1" destOrd="0" presId="urn:microsoft.com/office/officeart/2005/8/layout/orgChart1"/>
    <dgm:cxn modelId="{3E8E9B82-6A4B-46BB-AB5A-77311F66E51A}" type="presOf" srcId="{BD9E8A29-4735-4FFF-8F11-0A2149D85C97}" destId="{AABE8971-9F34-4123-B502-CD2307DA6EFE}" srcOrd="0" destOrd="0" presId="urn:microsoft.com/office/officeart/2005/8/layout/orgChart1"/>
    <dgm:cxn modelId="{92FF1DEC-D1CE-4238-A74F-A07EB5ED59D4}" type="presOf" srcId="{4D6F60DB-33CE-483B-ADEB-4549E3485CF9}" destId="{3E647EC2-9B77-48C3-9C53-7F51F041934A}" srcOrd="0" destOrd="0" presId="urn:microsoft.com/office/officeart/2005/8/layout/orgChart1"/>
    <dgm:cxn modelId="{3B8D8211-A695-4221-9DB4-EBB95604759F}" type="presOf" srcId="{E34167AB-7922-4E2A-9154-54E23A31DE35}" destId="{96F0B3EC-A62C-43A7-BF82-597980C6D6B3}" srcOrd="1" destOrd="0" presId="urn:microsoft.com/office/officeart/2005/8/layout/orgChart1"/>
    <dgm:cxn modelId="{411B391C-F2FC-42D0-97EA-2DC3764F278A}" type="presOf" srcId="{E6B5E9E8-6A4A-493F-B336-1424DA55592B}" destId="{3BE16770-0AAB-40DF-91F2-5FB5C952ED6B}" srcOrd="0" destOrd="0" presId="urn:microsoft.com/office/officeart/2005/8/layout/orgChart1"/>
    <dgm:cxn modelId="{D478EAA3-50D0-41C6-B347-5CEA44827251}" type="presOf" srcId="{E34167AB-7922-4E2A-9154-54E23A31DE35}" destId="{EA653D41-BDEE-4ADC-A17F-D6C3E9AF753B}" srcOrd="0" destOrd="0" presId="urn:microsoft.com/office/officeart/2005/8/layout/orgChart1"/>
    <dgm:cxn modelId="{7FBDE123-54DD-4792-9425-36449CBA6BF2}" srcId="{8993C292-996C-491B-8579-90A60699BED2}" destId="{BA95203E-FF47-4F6A-A83C-C36C6F4D1F8C}" srcOrd="2" destOrd="0" parTransId="{4D6F60DB-33CE-483B-ADEB-4549E3485CF9}" sibTransId="{256CDE21-81A0-4393-AE5A-21D109A64580}"/>
    <dgm:cxn modelId="{4129844E-7A1D-4D87-9CF4-EEE1C6FD6901}" srcId="{8993C292-996C-491B-8579-90A60699BED2}" destId="{E34167AB-7922-4E2A-9154-54E23A31DE35}" srcOrd="1" destOrd="0" parTransId="{0203C491-7339-47F7-B687-5F1E01E934B7}" sibTransId="{0155D621-1FEE-423F-98E9-6BB3053822F3}"/>
    <dgm:cxn modelId="{30E59EB3-FE69-4C25-8D6F-0036CBFC866E}" type="presOf" srcId="{BD9E8A29-4735-4FFF-8F11-0A2149D85C97}" destId="{D871A1DF-2E9A-4EA2-8560-92318ADE7FA8}" srcOrd="1" destOrd="0" presId="urn:microsoft.com/office/officeart/2005/8/layout/orgChart1"/>
    <dgm:cxn modelId="{8E88160E-F2F1-4EBB-BF79-278F728B1D31}" type="presOf" srcId="{8993C292-996C-491B-8579-90A60699BED2}" destId="{EAFD4C3C-F559-45D4-89D7-A241F9B852CA}" srcOrd="1" destOrd="0" presId="urn:microsoft.com/office/officeart/2005/8/layout/orgChart1"/>
    <dgm:cxn modelId="{AD53DB28-B74D-4051-8216-707D161FF4D3}" type="presParOf" srcId="{9CCC1FDC-2B9E-4FE9-9B70-B9BECF21D019}" destId="{9B985391-4AB5-4833-990D-F7431968BCBA}" srcOrd="0" destOrd="0" presId="urn:microsoft.com/office/officeart/2005/8/layout/orgChart1"/>
    <dgm:cxn modelId="{73710E74-DE3F-4A98-A0AF-E926A42867A4}" type="presParOf" srcId="{9B985391-4AB5-4833-990D-F7431968BCBA}" destId="{C8CB386E-9741-40A7-8B8C-9A668E2BA950}" srcOrd="0" destOrd="0" presId="urn:microsoft.com/office/officeart/2005/8/layout/orgChart1"/>
    <dgm:cxn modelId="{2410D395-C081-4747-99A8-753804882008}" type="presParOf" srcId="{C8CB386E-9741-40A7-8B8C-9A668E2BA950}" destId="{AE33155D-E2BB-420B-B424-27C8BB9EE051}" srcOrd="0" destOrd="0" presId="urn:microsoft.com/office/officeart/2005/8/layout/orgChart1"/>
    <dgm:cxn modelId="{229D07DC-D083-498A-862E-69EA2E4525DC}" type="presParOf" srcId="{C8CB386E-9741-40A7-8B8C-9A668E2BA950}" destId="{EAFD4C3C-F559-45D4-89D7-A241F9B852CA}" srcOrd="1" destOrd="0" presId="urn:microsoft.com/office/officeart/2005/8/layout/orgChart1"/>
    <dgm:cxn modelId="{69580C05-FF29-4871-8867-3D9EEE0C9509}" type="presParOf" srcId="{9B985391-4AB5-4833-990D-F7431968BCBA}" destId="{1276FCE6-12B0-4780-B517-4A561D19970F}" srcOrd="1" destOrd="0" presId="urn:microsoft.com/office/officeart/2005/8/layout/orgChart1"/>
    <dgm:cxn modelId="{5261FB09-01A9-4209-85B5-CA69D620AB65}" type="presParOf" srcId="{1276FCE6-12B0-4780-B517-4A561D19970F}" destId="{3BE16770-0AAB-40DF-91F2-5FB5C952ED6B}" srcOrd="0" destOrd="0" presId="urn:microsoft.com/office/officeart/2005/8/layout/orgChart1"/>
    <dgm:cxn modelId="{329F15B5-5317-4989-BE85-A6CB590BC218}" type="presParOf" srcId="{1276FCE6-12B0-4780-B517-4A561D19970F}" destId="{EAAD05EE-088D-4C0A-841A-D7121A296838}" srcOrd="1" destOrd="0" presId="urn:microsoft.com/office/officeart/2005/8/layout/orgChart1"/>
    <dgm:cxn modelId="{E9F48D34-0B57-4175-8E0C-6EE85504478C}" type="presParOf" srcId="{EAAD05EE-088D-4C0A-841A-D7121A296838}" destId="{4C6F78E3-0922-4A9F-B515-9CCB86536B9E}" srcOrd="0" destOrd="0" presId="urn:microsoft.com/office/officeart/2005/8/layout/orgChart1"/>
    <dgm:cxn modelId="{BAD77AD1-ADA5-4D05-BAE5-32E336098E83}" type="presParOf" srcId="{4C6F78E3-0922-4A9F-B515-9CCB86536B9E}" destId="{AABE8971-9F34-4123-B502-CD2307DA6EFE}" srcOrd="0" destOrd="0" presId="urn:microsoft.com/office/officeart/2005/8/layout/orgChart1"/>
    <dgm:cxn modelId="{81F51142-487B-490D-92D4-008544F877EE}" type="presParOf" srcId="{4C6F78E3-0922-4A9F-B515-9CCB86536B9E}" destId="{D871A1DF-2E9A-4EA2-8560-92318ADE7FA8}" srcOrd="1" destOrd="0" presId="urn:microsoft.com/office/officeart/2005/8/layout/orgChart1"/>
    <dgm:cxn modelId="{78A80593-529F-446B-BFC4-5F3177B0E9B9}" type="presParOf" srcId="{EAAD05EE-088D-4C0A-841A-D7121A296838}" destId="{C9D4371D-0720-4A03-8E94-8BFBC0EFC684}" srcOrd="1" destOrd="0" presId="urn:microsoft.com/office/officeart/2005/8/layout/orgChart1"/>
    <dgm:cxn modelId="{89164500-CA83-485B-A721-83AAE419EF4A}" type="presParOf" srcId="{EAAD05EE-088D-4C0A-841A-D7121A296838}" destId="{A41390BC-62E2-460E-8974-9EB7F55B35B1}" srcOrd="2" destOrd="0" presId="urn:microsoft.com/office/officeart/2005/8/layout/orgChart1"/>
    <dgm:cxn modelId="{18D3B08B-0260-4FCC-8786-79737297DAEA}" type="presParOf" srcId="{1276FCE6-12B0-4780-B517-4A561D19970F}" destId="{7525526A-B388-4114-9374-C3279E4E4D01}" srcOrd="2" destOrd="0" presId="urn:microsoft.com/office/officeart/2005/8/layout/orgChart1"/>
    <dgm:cxn modelId="{21842BBD-C4B0-4A82-8B2B-EF6688562B55}" type="presParOf" srcId="{1276FCE6-12B0-4780-B517-4A561D19970F}" destId="{9623C7A5-9406-4856-BB02-FB97405F2171}" srcOrd="3" destOrd="0" presId="urn:microsoft.com/office/officeart/2005/8/layout/orgChart1"/>
    <dgm:cxn modelId="{A6852141-259A-4226-A9C4-2DC5A9D4B311}" type="presParOf" srcId="{9623C7A5-9406-4856-BB02-FB97405F2171}" destId="{8D9D4A2D-083A-405E-9AB4-3D69E6704139}" srcOrd="0" destOrd="0" presId="urn:microsoft.com/office/officeart/2005/8/layout/orgChart1"/>
    <dgm:cxn modelId="{4276E6FE-DDCA-438C-A122-8405278F785A}" type="presParOf" srcId="{8D9D4A2D-083A-405E-9AB4-3D69E6704139}" destId="{EA653D41-BDEE-4ADC-A17F-D6C3E9AF753B}" srcOrd="0" destOrd="0" presId="urn:microsoft.com/office/officeart/2005/8/layout/orgChart1"/>
    <dgm:cxn modelId="{44DEA776-DA66-49F6-9C4D-2681C695959C}" type="presParOf" srcId="{8D9D4A2D-083A-405E-9AB4-3D69E6704139}" destId="{96F0B3EC-A62C-43A7-BF82-597980C6D6B3}" srcOrd="1" destOrd="0" presId="urn:microsoft.com/office/officeart/2005/8/layout/orgChart1"/>
    <dgm:cxn modelId="{08CB2385-DED7-4295-8504-4F88F9F28EF4}" type="presParOf" srcId="{9623C7A5-9406-4856-BB02-FB97405F2171}" destId="{60C51988-BACB-4549-AF42-A47AB5D6EF63}" srcOrd="1" destOrd="0" presId="urn:microsoft.com/office/officeart/2005/8/layout/orgChart1"/>
    <dgm:cxn modelId="{8531F6E9-5ECF-4504-8522-EFD7F1D41E58}" type="presParOf" srcId="{9623C7A5-9406-4856-BB02-FB97405F2171}" destId="{76CE6210-B30C-4EB9-A30F-3E1BE055260C}" srcOrd="2" destOrd="0" presId="urn:microsoft.com/office/officeart/2005/8/layout/orgChart1"/>
    <dgm:cxn modelId="{8EE6F52F-6E89-4744-B14A-8AB10FE67FEC}" type="presParOf" srcId="{1276FCE6-12B0-4780-B517-4A561D19970F}" destId="{3E647EC2-9B77-48C3-9C53-7F51F041934A}" srcOrd="4" destOrd="0" presId="urn:microsoft.com/office/officeart/2005/8/layout/orgChart1"/>
    <dgm:cxn modelId="{36595C9F-2795-4F76-A911-9E60A5AC9AF3}" type="presParOf" srcId="{1276FCE6-12B0-4780-B517-4A561D19970F}" destId="{0E8DD74E-22B3-4384-BC48-B4CCE5A47DC2}" srcOrd="5" destOrd="0" presId="urn:microsoft.com/office/officeart/2005/8/layout/orgChart1"/>
    <dgm:cxn modelId="{E1C0DD9D-F928-47F7-9C87-B91381206DBE}" type="presParOf" srcId="{0E8DD74E-22B3-4384-BC48-B4CCE5A47DC2}" destId="{54C5B9EB-DE32-4921-8925-FC3F28B39C54}" srcOrd="0" destOrd="0" presId="urn:microsoft.com/office/officeart/2005/8/layout/orgChart1"/>
    <dgm:cxn modelId="{48A9A3B2-2E9C-498F-9646-FAB1324C8217}" type="presParOf" srcId="{54C5B9EB-DE32-4921-8925-FC3F28B39C54}" destId="{A85A1100-B72C-4CD7-9E71-C7318939B779}" srcOrd="0" destOrd="0" presId="urn:microsoft.com/office/officeart/2005/8/layout/orgChart1"/>
    <dgm:cxn modelId="{3F0CD3BB-4C88-4F2A-9D67-CEA8F08CA1AB}" type="presParOf" srcId="{54C5B9EB-DE32-4921-8925-FC3F28B39C54}" destId="{F73E50FF-5D40-470B-8633-BDB7AA2E4019}" srcOrd="1" destOrd="0" presId="urn:microsoft.com/office/officeart/2005/8/layout/orgChart1"/>
    <dgm:cxn modelId="{F670AFFC-202B-428A-AD37-8530256E0011}" type="presParOf" srcId="{0E8DD74E-22B3-4384-BC48-B4CCE5A47DC2}" destId="{5BAD703C-EA4E-484F-A127-F3B630D72FB9}" srcOrd="1" destOrd="0" presId="urn:microsoft.com/office/officeart/2005/8/layout/orgChart1"/>
    <dgm:cxn modelId="{53626B32-82B5-4E62-A74F-BE84262B9DFE}" type="presParOf" srcId="{0E8DD74E-22B3-4384-BC48-B4CCE5A47DC2}" destId="{6B63EC31-F828-4C75-9DEE-4C89E24739EF}" srcOrd="2" destOrd="0" presId="urn:microsoft.com/office/officeart/2005/8/layout/orgChart1"/>
    <dgm:cxn modelId="{9FB5069F-F6C1-433F-AB6B-53FB8EA1495E}" type="presParOf" srcId="{9B985391-4AB5-4833-990D-F7431968BCBA}" destId="{AA4DFFE6-62C1-469D-968C-31A0C70C44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235D1C-B4D1-464B-9C27-1A53287F9BD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DFF1C4-0453-42AF-B433-9F0900932949}">
      <dgm:prSet phldrT="[Text]"/>
      <dgm:spPr/>
      <dgm:t>
        <a:bodyPr/>
        <a:lstStyle/>
        <a:p>
          <a:r>
            <a:rPr lang="en-GB" dirty="0" smtClean="0"/>
            <a:t>NL T wave</a:t>
          </a:r>
          <a:endParaRPr lang="en-GB" dirty="0"/>
        </a:p>
      </dgm:t>
    </dgm:pt>
    <dgm:pt modelId="{E8BC11A0-DE1E-4F80-A7A5-4579BDAC71B3}" type="parTrans" cxnId="{0BF53CC8-ABB7-42EA-AB15-3CABD1D6951D}">
      <dgm:prSet/>
      <dgm:spPr/>
      <dgm:t>
        <a:bodyPr/>
        <a:lstStyle/>
        <a:p>
          <a:endParaRPr lang="en-GB"/>
        </a:p>
      </dgm:t>
    </dgm:pt>
    <dgm:pt modelId="{AAC4FD54-AA7C-46A3-81A1-73F227A513BB}" type="sibTrans" cxnId="{0BF53CC8-ABB7-42EA-AB15-3CABD1D6951D}">
      <dgm:prSet/>
      <dgm:spPr/>
      <dgm:t>
        <a:bodyPr/>
        <a:lstStyle/>
        <a:p>
          <a:endParaRPr lang="en-GB"/>
        </a:p>
      </dgm:t>
    </dgm:pt>
    <dgm:pt modelId="{B7EE6274-C3DE-4C6B-A7AD-B81814E0C91D}">
      <dgm:prSet phldrT="[Text]"/>
      <dgm:spPr/>
      <dgm:t>
        <a:bodyPr/>
        <a:lstStyle/>
        <a:p>
          <a:r>
            <a:rPr lang="en-GB" dirty="0" smtClean="0"/>
            <a:t>Inverted</a:t>
          </a:r>
          <a:endParaRPr lang="en-GB" dirty="0"/>
        </a:p>
      </dgm:t>
    </dgm:pt>
    <dgm:pt modelId="{7010A5D0-3886-4BC3-AFDB-AD8C4B8E479A}" type="parTrans" cxnId="{2221239E-50D2-44B8-9050-2A3D6F87B1F3}">
      <dgm:prSet/>
      <dgm:spPr/>
      <dgm:t>
        <a:bodyPr/>
        <a:lstStyle/>
        <a:p>
          <a:endParaRPr lang="en-GB"/>
        </a:p>
      </dgm:t>
    </dgm:pt>
    <dgm:pt modelId="{4E3EC80C-3B06-49E6-B9CA-19551DD158F2}" type="sibTrans" cxnId="{2221239E-50D2-44B8-9050-2A3D6F87B1F3}">
      <dgm:prSet/>
      <dgm:spPr/>
      <dgm:t>
        <a:bodyPr/>
        <a:lstStyle/>
        <a:p>
          <a:endParaRPr lang="en-GB"/>
        </a:p>
      </dgm:t>
    </dgm:pt>
    <dgm:pt modelId="{E1C4008D-3862-43A5-BDD6-D660B3EE67C7}">
      <dgm:prSet phldrT="[Text]"/>
      <dgm:spPr/>
      <dgm:t>
        <a:bodyPr/>
        <a:lstStyle/>
        <a:p>
          <a:r>
            <a:rPr lang="en-GB" dirty="0" smtClean="0"/>
            <a:t>Hyper </a:t>
          </a:r>
          <a:r>
            <a:rPr lang="en-GB" dirty="0" smtClean="0"/>
            <a:t>acute</a:t>
          </a:r>
        </a:p>
        <a:p>
          <a:r>
            <a:rPr lang="en-GB" dirty="0" smtClean="0"/>
            <a:t>(MI)</a:t>
          </a:r>
          <a:endParaRPr lang="en-GB" dirty="0"/>
        </a:p>
      </dgm:t>
    </dgm:pt>
    <dgm:pt modelId="{2DFADFC6-7B9B-4E79-BEEC-95C406AD62A6}" type="parTrans" cxnId="{520CC816-D862-46EC-8C35-022F602FF23F}">
      <dgm:prSet/>
      <dgm:spPr/>
      <dgm:t>
        <a:bodyPr/>
        <a:lstStyle/>
        <a:p>
          <a:endParaRPr lang="en-GB"/>
        </a:p>
      </dgm:t>
    </dgm:pt>
    <dgm:pt modelId="{55EE8DC5-231D-4F8D-9160-020CC923FA83}" type="sibTrans" cxnId="{520CC816-D862-46EC-8C35-022F602FF23F}">
      <dgm:prSet/>
      <dgm:spPr/>
      <dgm:t>
        <a:bodyPr/>
        <a:lstStyle/>
        <a:p>
          <a:endParaRPr lang="en-GB"/>
        </a:p>
      </dgm:t>
    </dgm:pt>
    <dgm:pt modelId="{CFC9706B-E39F-40B0-A5F2-F1A4F70092EC}">
      <dgm:prSet phldrT="[Text]"/>
      <dgm:spPr/>
      <dgm:t>
        <a:bodyPr/>
        <a:lstStyle/>
        <a:p>
          <a:r>
            <a:rPr lang="en-GB" dirty="0" smtClean="0"/>
            <a:t>Peaked</a:t>
          </a:r>
        </a:p>
        <a:p>
          <a:r>
            <a:rPr lang="en-GB" dirty="0" smtClean="0"/>
            <a:t>(</a:t>
          </a:r>
          <a:r>
            <a:rPr lang="en-GB" dirty="0" err="1" smtClean="0"/>
            <a:t>hyperkalemia</a:t>
          </a:r>
          <a:r>
            <a:rPr lang="en-GB" dirty="0" smtClean="0"/>
            <a:t>)</a:t>
          </a:r>
          <a:endParaRPr lang="en-GB" dirty="0"/>
        </a:p>
      </dgm:t>
    </dgm:pt>
    <dgm:pt modelId="{D7401375-38B8-4BA2-9DFB-F9CA8CE964A8}" type="parTrans" cxnId="{48B01461-C402-4D13-A3AB-F3BC74466D01}">
      <dgm:prSet/>
      <dgm:spPr/>
      <dgm:t>
        <a:bodyPr/>
        <a:lstStyle/>
        <a:p>
          <a:endParaRPr lang="en-GB"/>
        </a:p>
      </dgm:t>
    </dgm:pt>
    <dgm:pt modelId="{30D00E7B-513A-496E-B6A2-19068C501980}" type="sibTrans" cxnId="{48B01461-C402-4D13-A3AB-F3BC74466D01}">
      <dgm:prSet/>
      <dgm:spPr/>
      <dgm:t>
        <a:bodyPr/>
        <a:lstStyle/>
        <a:p>
          <a:endParaRPr lang="en-GB"/>
        </a:p>
      </dgm:t>
    </dgm:pt>
    <dgm:pt modelId="{9B2F64B3-6091-414C-B272-1876148B870E}">
      <dgm:prSet phldrT="[Text]"/>
      <dgm:spPr/>
      <dgm:t>
        <a:bodyPr/>
        <a:lstStyle/>
        <a:p>
          <a:r>
            <a:rPr lang="en-GB" dirty="0" smtClean="0"/>
            <a:t>Flat</a:t>
          </a:r>
        </a:p>
        <a:p>
          <a:r>
            <a:rPr lang="en-GB" dirty="0" smtClean="0"/>
            <a:t>(</a:t>
          </a:r>
          <a:r>
            <a:rPr lang="en-GB" dirty="0" err="1" smtClean="0"/>
            <a:t>hypokalemia</a:t>
          </a:r>
          <a:r>
            <a:rPr lang="en-GB" dirty="0" smtClean="0"/>
            <a:t>)</a:t>
          </a:r>
          <a:endParaRPr lang="en-GB" dirty="0"/>
        </a:p>
      </dgm:t>
    </dgm:pt>
    <dgm:pt modelId="{E4B24648-5A23-4361-8AFC-B57E4B876C59}" type="parTrans" cxnId="{FE21F580-203F-4176-B333-562FCC5995B6}">
      <dgm:prSet/>
      <dgm:spPr/>
      <dgm:t>
        <a:bodyPr/>
        <a:lstStyle/>
        <a:p>
          <a:endParaRPr lang="en-GB"/>
        </a:p>
      </dgm:t>
    </dgm:pt>
    <dgm:pt modelId="{E4E29386-9C3A-4BDF-B165-E756917C2C18}" type="sibTrans" cxnId="{FE21F580-203F-4176-B333-562FCC5995B6}">
      <dgm:prSet/>
      <dgm:spPr/>
      <dgm:t>
        <a:bodyPr/>
        <a:lstStyle/>
        <a:p>
          <a:endParaRPr lang="en-GB"/>
        </a:p>
      </dgm:t>
    </dgm:pt>
    <dgm:pt modelId="{E3395DB6-320C-4E14-B863-306EEF514A21}" type="pres">
      <dgm:prSet presAssocID="{70235D1C-B4D1-464B-9C27-1A53287F9B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4A0EB72-044D-43A7-B6E8-47A79BBB8722}" type="pres">
      <dgm:prSet presAssocID="{07DFF1C4-0453-42AF-B433-9F090093294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81F249-248C-499D-989C-02BD567F4E67}" type="pres">
      <dgm:prSet presAssocID="{AAC4FD54-AA7C-46A3-81A1-73F227A513BB}" presName="sibTrans" presStyleCnt="0"/>
      <dgm:spPr/>
    </dgm:pt>
    <dgm:pt modelId="{0D24EE26-9B13-4AEA-B3F6-75D85808BAD8}" type="pres">
      <dgm:prSet presAssocID="{B7EE6274-C3DE-4C6B-A7AD-B81814E0C91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B1DFA6-2AA6-4BA1-873A-BB0AA5B8AEA5}" type="pres">
      <dgm:prSet presAssocID="{4E3EC80C-3B06-49E6-B9CA-19551DD158F2}" presName="sibTrans" presStyleCnt="0"/>
      <dgm:spPr/>
    </dgm:pt>
    <dgm:pt modelId="{94C39C51-62E6-4575-B5B2-33421F02B328}" type="pres">
      <dgm:prSet presAssocID="{E1C4008D-3862-43A5-BDD6-D660B3EE67C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73CE81-10BB-4641-A12B-397429AAB69E}" type="pres">
      <dgm:prSet presAssocID="{55EE8DC5-231D-4F8D-9160-020CC923FA83}" presName="sibTrans" presStyleCnt="0"/>
      <dgm:spPr/>
    </dgm:pt>
    <dgm:pt modelId="{63EB895A-EDEF-4BC6-ACA4-09CE7FE0DB32}" type="pres">
      <dgm:prSet presAssocID="{CFC9706B-E39F-40B0-A5F2-F1A4F70092E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42003B-C0B6-429F-9371-7A5E420BBCC7}" type="pres">
      <dgm:prSet presAssocID="{30D00E7B-513A-496E-B6A2-19068C501980}" presName="sibTrans" presStyleCnt="0"/>
      <dgm:spPr/>
    </dgm:pt>
    <dgm:pt modelId="{FF7A26F8-2730-404E-B290-8CF3C2264A72}" type="pres">
      <dgm:prSet presAssocID="{9B2F64B3-6091-414C-B272-1876148B870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20CC816-D862-46EC-8C35-022F602FF23F}" srcId="{70235D1C-B4D1-464B-9C27-1A53287F9BDB}" destId="{E1C4008D-3862-43A5-BDD6-D660B3EE67C7}" srcOrd="2" destOrd="0" parTransId="{2DFADFC6-7B9B-4E79-BEEC-95C406AD62A6}" sibTransId="{55EE8DC5-231D-4F8D-9160-020CC923FA83}"/>
    <dgm:cxn modelId="{D8ADA12B-A083-44D2-AE0E-F572895EB4B4}" type="presOf" srcId="{CFC9706B-E39F-40B0-A5F2-F1A4F70092EC}" destId="{63EB895A-EDEF-4BC6-ACA4-09CE7FE0DB32}" srcOrd="0" destOrd="0" presId="urn:microsoft.com/office/officeart/2005/8/layout/default"/>
    <dgm:cxn modelId="{48B01461-C402-4D13-A3AB-F3BC74466D01}" srcId="{70235D1C-B4D1-464B-9C27-1A53287F9BDB}" destId="{CFC9706B-E39F-40B0-A5F2-F1A4F70092EC}" srcOrd="3" destOrd="0" parTransId="{D7401375-38B8-4BA2-9DFB-F9CA8CE964A8}" sibTransId="{30D00E7B-513A-496E-B6A2-19068C501980}"/>
    <dgm:cxn modelId="{2221239E-50D2-44B8-9050-2A3D6F87B1F3}" srcId="{70235D1C-B4D1-464B-9C27-1A53287F9BDB}" destId="{B7EE6274-C3DE-4C6B-A7AD-B81814E0C91D}" srcOrd="1" destOrd="0" parTransId="{7010A5D0-3886-4BC3-AFDB-AD8C4B8E479A}" sibTransId="{4E3EC80C-3B06-49E6-B9CA-19551DD158F2}"/>
    <dgm:cxn modelId="{0BF53CC8-ABB7-42EA-AB15-3CABD1D6951D}" srcId="{70235D1C-B4D1-464B-9C27-1A53287F9BDB}" destId="{07DFF1C4-0453-42AF-B433-9F0900932949}" srcOrd="0" destOrd="0" parTransId="{E8BC11A0-DE1E-4F80-A7A5-4579BDAC71B3}" sibTransId="{AAC4FD54-AA7C-46A3-81A1-73F227A513BB}"/>
    <dgm:cxn modelId="{FE21F580-203F-4176-B333-562FCC5995B6}" srcId="{70235D1C-B4D1-464B-9C27-1A53287F9BDB}" destId="{9B2F64B3-6091-414C-B272-1876148B870E}" srcOrd="4" destOrd="0" parTransId="{E4B24648-5A23-4361-8AFC-B57E4B876C59}" sibTransId="{E4E29386-9C3A-4BDF-B165-E756917C2C18}"/>
    <dgm:cxn modelId="{140460E8-3291-485A-9752-B22BE534C0D0}" type="presOf" srcId="{E1C4008D-3862-43A5-BDD6-D660B3EE67C7}" destId="{94C39C51-62E6-4575-B5B2-33421F02B328}" srcOrd="0" destOrd="0" presId="urn:microsoft.com/office/officeart/2005/8/layout/default"/>
    <dgm:cxn modelId="{AF95C93F-4589-4D65-A0FD-A6ED3C8F21B9}" type="presOf" srcId="{B7EE6274-C3DE-4C6B-A7AD-B81814E0C91D}" destId="{0D24EE26-9B13-4AEA-B3F6-75D85808BAD8}" srcOrd="0" destOrd="0" presId="urn:microsoft.com/office/officeart/2005/8/layout/default"/>
    <dgm:cxn modelId="{B6158599-C1E5-48BD-A739-36A96DFD3392}" type="presOf" srcId="{07DFF1C4-0453-42AF-B433-9F0900932949}" destId="{C4A0EB72-044D-43A7-B6E8-47A79BBB8722}" srcOrd="0" destOrd="0" presId="urn:microsoft.com/office/officeart/2005/8/layout/default"/>
    <dgm:cxn modelId="{6FE858C1-B16B-4264-996E-81A4AE8A9B8C}" type="presOf" srcId="{9B2F64B3-6091-414C-B272-1876148B870E}" destId="{FF7A26F8-2730-404E-B290-8CF3C2264A72}" srcOrd="0" destOrd="0" presId="urn:microsoft.com/office/officeart/2005/8/layout/default"/>
    <dgm:cxn modelId="{CF32E2E4-9EEF-4A82-808B-38BC81ADEEA4}" type="presOf" srcId="{70235D1C-B4D1-464B-9C27-1A53287F9BDB}" destId="{E3395DB6-320C-4E14-B863-306EEF514A21}" srcOrd="0" destOrd="0" presId="urn:microsoft.com/office/officeart/2005/8/layout/default"/>
    <dgm:cxn modelId="{2CAF6777-7EEF-46FC-9C18-71FAEBC18563}" type="presParOf" srcId="{E3395DB6-320C-4E14-B863-306EEF514A21}" destId="{C4A0EB72-044D-43A7-B6E8-47A79BBB8722}" srcOrd="0" destOrd="0" presId="urn:microsoft.com/office/officeart/2005/8/layout/default"/>
    <dgm:cxn modelId="{4454E258-5907-49EE-85CC-CB0A540C1B48}" type="presParOf" srcId="{E3395DB6-320C-4E14-B863-306EEF514A21}" destId="{7681F249-248C-499D-989C-02BD567F4E67}" srcOrd="1" destOrd="0" presId="urn:microsoft.com/office/officeart/2005/8/layout/default"/>
    <dgm:cxn modelId="{0C390A63-6B18-42E0-9855-4F86F98685FE}" type="presParOf" srcId="{E3395DB6-320C-4E14-B863-306EEF514A21}" destId="{0D24EE26-9B13-4AEA-B3F6-75D85808BAD8}" srcOrd="2" destOrd="0" presId="urn:microsoft.com/office/officeart/2005/8/layout/default"/>
    <dgm:cxn modelId="{F4A1E705-90A9-4B7B-B9C7-DEF4E32D6BAC}" type="presParOf" srcId="{E3395DB6-320C-4E14-B863-306EEF514A21}" destId="{8FB1DFA6-2AA6-4BA1-873A-BB0AA5B8AEA5}" srcOrd="3" destOrd="0" presId="urn:microsoft.com/office/officeart/2005/8/layout/default"/>
    <dgm:cxn modelId="{92A20A49-E5A8-45F7-8AC7-3DCFCF25ECEE}" type="presParOf" srcId="{E3395DB6-320C-4E14-B863-306EEF514A21}" destId="{94C39C51-62E6-4575-B5B2-33421F02B328}" srcOrd="4" destOrd="0" presId="urn:microsoft.com/office/officeart/2005/8/layout/default"/>
    <dgm:cxn modelId="{C30C7FAE-C965-4D0D-B89D-A31317691B45}" type="presParOf" srcId="{E3395DB6-320C-4E14-B863-306EEF514A21}" destId="{6873CE81-10BB-4641-A12B-397429AAB69E}" srcOrd="5" destOrd="0" presId="urn:microsoft.com/office/officeart/2005/8/layout/default"/>
    <dgm:cxn modelId="{E64BEBE0-FD13-44B0-8BE0-080B3837E430}" type="presParOf" srcId="{E3395DB6-320C-4E14-B863-306EEF514A21}" destId="{63EB895A-EDEF-4BC6-ACA4-09CE7FE0DB32}" srcOrd="6" destOrd="0" presId="urn:microsoft.com/office/officeart/2005/8/layout/default"/>
    <dgm:cxn modelId="{CECC62FD-D6EE-4EB7-AB5E-1FE2D634BADE}" type="presParOf" srcId="{E3395DB6-320C-4E14-B863-306EEF514A21}" destId="{7642003B-C0B6-429F-9371-7A5E420BBCC7}" srcOrd="7" destOrd="0" presId="urn:microsoft.com/office/officeart/2005/8/layout/default"/>
    <dgm:cxn modelId="{2AF4DC99-D6B9-40FB-8353-974BCE423F41}" type="presParOf" srcId="{E3395DB6-320C-4E14-B863-306EEF514A21}" destId="{FF7A26F8-2730-404E-B290-8CF3C2264A7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194EA7-053F-4865-8970-A4BAA8AC4AD6}">
      <dsp:nvSpPr>
        <dsp:cNvPr id="0" name=""/>
        <dsp:cNvSpPr/>
      </dsp:nvSpPr>
      <dsp:spPr>
        <a:xfrm>
          <a:off x="5156050" y="1645458"/>
          <a:ext cx="1692796" cy="804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552"/>
              </a:lnTo>
              <a:lnTo>
                <a:pt x="1692796" y="559552"/>
              </a:lnTo>
              <a:lnTo>
                <a:pt x="1692796" y="8044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27B5D-58E2-4510-868A-E07B178E1BF5}">
      <dsp:nvSpPr>
        <dsp:cNvPr id="0" name=""/>
        <dsp:cNvSpPr/>
      </dsp:nvSpPr>
      <dsp:spPr>
        <a:xfrm>
          <a:off x="3617193" y="4128946"/>
          <a:ext cx="1615826" cy="768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042"/>
              </a:lnTo>
              <a:lnTo>
                <a:pt x="1615826" y="524042"/>
              </a:lnTo>
              <a:lnTo>
                <a:pt x="1615826" y="7689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25D06-DF31-4195-B702-A973006AC49B}">
      <dsp:nvSpPr>
        <dsp:cNvPr id="0" name=""/>
        <dsp:cNvSpPr/>
      </dsp:nvSpPr>
      <dsp:spPr>
        <a:xfrm>
          <a:off x="2001366" y="4128946"/>
          <a:ext cx="1615826" cy="768986"/>
        </a:xfrm>
        <a:custGeom>
          <a:avLst/>
          <a:gdLst/>
          <a:ahLst/>
          <a:cxnLst/>
          <a:rect l="0" t="0" r="0" b="0"/>
          <a:pathLst>
            <a:path>
              <a:moveTo>
                <a:pt x="1615826" y="0"/>
              </a:moveTo>
              <a:lnTo>
                <a:pt x="1615826" y="524042"/>
              </a:lnTo>
              <a:lnTo>
                <a:pt x="0" y="524042"/>
              </a:lnTo>
              <a:lnTo>
                <a:pt x="0" y="7689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637A3-8248-4B23-AA5C-624FC855CB25}">
      <dsp:nvSpPr>
        <dsp:cNvPr id="0" name=""/>
        <dsp:cNvSpPr/>
      </dsp:nvSpPr>
      <dsp:spPr>
        <a:xfrm>
          <a:off x="3617193" y="1645458"/>
          <a:ext cx="1538857" cy="804497"/>
        </a:xfrm>
        <a:custGeom>
          <a:avLst/>
          <a:gdLst/>
          <a:ahLst/>
          <a:cxnLst/>
          <a:rect l="0" t="0" r="0" b="0"/>
          <a:pathLst>
            <a:path>
              <a:moveTo>
                <a:pt x="1538857" y="0"/>
              </a:moveTo>
              <a:lnTo>
                <a:pt x="1538857" y="559552"/>
              </a:lnTo>
              <a:lnTo>
                <a:pt x="0" y="559552"/>
              </a:lnTo>
              <a:lnTo>
                <a:pt x="0" y="8044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77323-1094-4D1E-B368-523B9CC105B5}">
      <dsp:nvSpPr>
        <dsp:cNvPr id="0" name=""/>
        <dsp:cNvSpPr/>
      </dsp:nvSpPr>
      <dsp:spPr>
        <a:xfrm>
          <a:off x="3834010" y="-33532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2813F-113B-478F-A00B-319CD25ACFFE}">
      <dsp:nvSpPr>
        <dsp:cNvPr id="0" name=""/>
        <dsp:cNvSpPr/>
      </dsp:nvSpPr>
      <dsp:spPr>
        <a:xfrm>
          <a:off x="4127797" y="245564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P wave</a:t>
          </a:r>
          <a:endParaRPr lang="en-GB" sz="3300" kern="1200" dirty="0"/>
        </a:p>
      </dsp:txBody>
      <dsp:txXfrm>
        <a:off x="4127797" y="245564"/>
        <a:ext cx="2644080" cy="1678991"/>
      </dsp:txXfrm>
    </dsp:sp>
    <dsp:sp modelId="{00EFA772-22F7-4C02-BD44-5E347E312F30}">
      <dsp:nvSpPr>
        <dsp:cNvPr id="0" name=""/>
        <dsp:cNvSpPr/>
      </dsp:nvSpPr>
      <dsp:spPr>
        <a:xfrm>
          <a:off x="2295152" y="2449955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AA06A-D586-4E9F-AAF0-B5615694634A}">
      <dsp:nvSpPr>
        <dsp:cNvPr id="0" name=""/>
        <dsp:cNvSpPr/>
      </dsp:nvSpPr>
      <dsp:spPr>
        <a:xfrm>
          <a:off x="2588939" y="2729053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Present</a:t>
          </a:r>
          <a:endParaRPr lang="en-GB" sz="3300" kern="1200" dirty="0"/>
        </a:p>
      </dsp:txBody>
      <dsp:txXfrm>
        <a:off x="2588939" y="2729053"/>
        <a:ext cx="2644080" cy="1678991"/>
      </dsp:txXfrm>
    </dsp:sp>
    <dsp:sp modelId="{CB5FBCF5-BDA0-4DA9-B960-22E3D84B47E8}">
      <dsp:nvSpPr>
        <dsp:cNvPr id="0" name=""/>
        <dsp:cNvSpPr/>
      </dsp:nvSpPr>
      <dsp:spPr>
        <a:xfrm>
          <a:off x="679325" y="4897933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2F389-8930-4683-85EA-9CB7AB762E78}">
      <dsp:nvSpPr>
        <dsp:cNvPr id="0" name=""/>
        <dsp:cNvSpPr/>
      </dsp:nvSpPr>
      <dsp:spPr>
        <a:xfrm>
          <a:off x="973112" y="5177030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Normal Morphology</a:t>
          </a:r>
          <a:endParaRPr lang="en-GB" sz="3300" kern="1200" dirty="0"/>
        </a:p>
      </dsp:txBody>
      <dsp:txXfrm>
        <a:off x="973112" y="5177030"/>
        <a:ext cx="2644080" cy="1678991"/>
      </dsp:txXfrm>
    </dsp:sp>
    <dsp:sp modelId="{249D43EF-FE24-48EF-A0B1-D9A86F803280}">
      <dsp:nvSpPr>
        <dsp:cNvPr id="0" name=""/>
        <dsp:cNvSpPr/>
      </dsp:nvSpPr>
      <dsp:spPr>
        <a:xfrm>
          <a:off x="3910979" y="4897933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AD3DA-EBE1-49CB-B3EC-858B1CC00149}">
      <dsp:nvSpPr>
        <dsp:cNvPr id="0" name=""/>
        <dsp:cNvSpPr/>
      </dsp:nvSpPr>
      <dsp:spPr>
        <a:xfrm>
          <a:off x="4204766" y="5177030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Abnormal Morphology</a:t>
          </a:r>
          <a:endParaRPr lang="en-GB" sz="3300" kern="1200" dirty="0"/>
        </a:p>
      </dsp:txBody>
      <dsp:txXfrm>
        <a:off x="4204766" y="5177030"/>
        <a:ext cx="2644080" cy="1678991"/>
      </dsp:txXfrm>
    </dsp:sp>
    <dsp:sp modelId="{8946899F-BFB7-49B3-8AFB-C5071D45E7CE}">
      <dsp:nvSpPr>
        <dsp:cNvPr id="0" name=""/>
        <dsp:cNvSpPr/>
      </dsp:nvSpPr>
      <dsp:spPr>
        <a:xfrm>
          <a:off x="5526806" y="2449955"/>
          <a:ext cx="2644080" cy="1678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D29AD-4327-4991-B0C9-F855782812DB}">
      <dsp:nvSpPr>
        <dsp:cNvPr id="0" name=""/>
        <dsp:cNvSpPr/>
      </dsp:nvSpPr>
      <dsp:spPr>
        <a:xfrm>
          <a:off x="5820593" y="2729053"/>
          <a:ext cx="2644080" cy="167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err="1" smtClean="0"/>
            <a:t>Abscent</a:t>
          </a:r>
          <a:endParaRPr lang="en-GB" sz="3300" kern="1200" dirty="0"/>
        </a:p>
      </dsp:txBody>
      <dsp:txXfrm>
        <a:off x="5820593" y="2729053"/>
        <a:ext cx="2644080" cy="16789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1B0CF9-0E77-40B5-AB91-B75669545543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120 – 200 </a:t>
          </a:r>
          <a:r>
            <a:rPr lang="en-GB" sz="2700" kern="1200" dirty="0" smtClean="0"/>
            <a:t>ms ( 3-5 </a:t>
          </a:r>
          <a:r>
            <a:rPr lang="en-GB" sz="2700" kern="1200" dirty="0" err="1" smtClean="0"/>
            <a:t>ss</a:t>
          </a:r>
          <a:r>
            <a:rPr lang="en-GB" sz="2700" kern="1200" dirty="0" smtClean="0"/>
            <a:t>)</a:t>
          </a:r>
          <a:endParaRPr lang="en-GB" sz="2700" kern="1200" dirty="0"/>
        </a:p>
      </dsp:txBody>
      <dsp:txXfrm rot="5400000">
        <a:off x="3621405" y="-1293891"/>
        <a:ext cx="1047750" cy="3901440"/>
      </dsp:txXfrm>
    </dsp:sp>
    <dsp:sp modelId="{D5815D01-9C55-43BA-BD07-49D928262DB1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Normal</a:t>
          </a:r>
          <a:endParaRPr lang="en-GB" sz="3000" kern="1200" dirty="0"/>
        </a:p>
      </dsp:txBody>
      <dsp:txXfrm>
        <a:off x="0" y="1984"/>
        <a:ext cx="2194560" cy="1309687"/>
      </dsp:txXfrm>
    </dsp:sp>
    <dsp:sp modelId="{A9858406-E886-4469-96E3-402B92D6D280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Heart Block</a:t>
          </a:r>
          <a:endParaRPr lang="en-GB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&gt; 5 </a:t>
          </a:r>
          <a:r>
            <a:rPr lang="en-GB" sz="2700" kern="1200" dirty="0" err="1" smtClean="0"/>
            <a:t>ss</a:t>
          </a:r>
          <a:endParaRPr lang="en-GB" sz="2700" kern="1200" dirty="0"/>
        </a:p>
      </dsp:txBody>
      <dsp:txXfrm rot="5400000">
        <a:off x="3621405" y="81279"/>
        <a:ext cx="1047750" cy="3901440"/>
      </dsp:txXfrm>
    </dsp:sp>
    <dsp:sp modelId="{19651FAF-A79D-4454-8C98-3107B958E598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Prolonged</a:t>
          </a:r>
          <a:endParaRPr lang="en-GB" sz="3000" kern="1200" dirty="0"/>
        </a:p>
      </dsp:txBody>
      <dsp:txXfrm>
        <a:off x="0" y="1377156"/>
        <a:ext cx="2194560" cy="1309687"/>
      </dsp:txXfrm>
    </dsp:sp>
    <dsp:sp modelId="{3559DDA2-93F0-4CEB-87C7-28D39D3367A5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&lt; 3 </a:t>
          </a:r>
          <a:r>
            <a:rPr lang="en-GB" sz="2700" kern="1200" dirty="0" err="1" smtClean="0"/>
            <a:t>ss</a:t>
          </a:r>
          <a:endParaRPr lang="en-GB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700" kern="1200" dirty="0" smtClean="0"/>
            <a:t>WPW</a:t>
          </a:r>
          <a:endParaRPr lang="en-GB" sz="2700" kern="1200" dirty="0"/>
        </a:p>
      </dsp:txBody>
      <dsp:txXfrm rot="5400000">
        <a:off x="3621405" y="1456451"/>
        <a:ext cx="1047750" cy="3901440"/>
      </dsp:txXfrm>
    </dsp:sp>
    <dsp:sp modelId="{7E3D4994-E744-4A8E-BDB6-DED274D43953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Shortened</a:t>
          </a:r>
          <a:endParaRPr lang="en-GB" sz="3000" kern="1200" dirty="0"/>
        </a:p>
      </dsp:txBody>
      <dsp:txXfrm>
        <a:off x="0" y="2752328"/>
        <a:ext cx="2194560" cy="13096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647EC2-9B77-48C3-9C53-7F51F041934A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5526A-B388-4114-9374-C3279E4E4D01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E16770-0AAB-40DF-91F2-5FB5C952ED6B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3155D-E2BB-420B-B424-27C8BB9EE051}">
      <dsp:nvSpPr>
        <dsp:cNvPr id="0" name=""/>
        <dsp:cNvSpPr/>
      </dsp:nvSpPr>
      <dsp:spPr>
        <a:xfrm>
          <a:off x="2156891" y="953758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ST segment</a:t>
          </a:r>
          <a:endParaRPr lang="en-GB" sz="1800" kern="1200" dirty="0"/>
        </a:p>
      </dsp:txBody>
      <dsp:txXfrm>
        <a:off x="2156891" y="953758"/>
        <a:ext cx="1782216" cy="891108"/>
      </dsp:txXfrm>
    </dsp:sp>
    <dsp:sp modelId="{AABE8971-9F34-4123-B502-CD2307DA6EFE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Iso</a:t>
          </a:r>
          <a:r>
            <a:rPr lang="en-GB" sz="1800" kern="1200" dirty="0" smtClean="0"/>
            <a:t> </a:t>
          </a:r>
          <a:r>
            <a:rPr lang="en-GB" sz="1800" kern="1200" dirty="0" smtClean="0"/>
            <a:t>electric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(normal)</a:t>
          </a:r>
          <a:endParaRPr lang="en-GB" sz="1800" kern="1200" dirty="0"/>
        </a:p>
      </dsp:txBody>
      <dsp:txXfrm>
        <a:off x="409" y="2219132"/>
        <a:ext cx="1782216" cy="891108"/>
      </dsp:txXfrm>
    </dsp:sp>
    <dsp:sp modelId="{EA653D41-BDEE-4ADC-A17F-D6C3E9AF753B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Elevated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(MI or </a:t>
          </a:r>
          <a:r>
            <a:rPr lang="en-GB" sz="1800" kern="1200" dirty="0" err="1" smtClean="0"/>
            <a:t>Pericarditis</a:t>
          </a:r>
          <a:r>
            <a:rPr lang="en-GB" sz="1800" kern="1200" dirty="0" smtClean="0"/>
            <a:t>)</a:t>
          </a:r>
          <a:endParaRPr lang="en-GB" sz="1800" kern="1200" dirty="0"/>
        </a:p>
      </dsp:txBody>
      <dsp:txXfrm>
        <a:off x="2156891" y="2219132"/>
        <a:ext cx="1782216" cy="891108"/>
      </dsp:txXfrm>
    </dsp:sp>
    <dsp:sp modelId="{A85A1100-B72C-4CD7-9E71-C7318939B779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Depressed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(Ischemia)</a:t>
          </a:r>
          <a:endParaRPr lang="en-GB" sz="1800" kern="1200" dirty="0"/>
        </a:p>
      </dsp:txBody>
      <dsp:txXfrm>
        <a:off x="4313373" y="2219132"/>
        <a:ext cx="1782216" cy="89110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A0EB72-044D-43A7-B6E8-47A79BBB8722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NL T wave</a:t>
          </a:r>
          <a:endParaRPr lang="en-GB" sz="2200" kern="1200" dirty="0"/>
        </a:p>
      </dsp:txBody>
      <dsp:txXfrm>
        <a:off x="916483" y="1984"/>
        <a:ext cx="2030015" cy="1218009"/>
      </dsp:txXfrm>
    </dsp:sp>
    <dsp:sp modelId="{0D24EE26-9B13-4AEA-B3F6-75D85808BAD8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Inverted</a:t>
          </a:r>
          <a:endParaRPr lang="en-GB" sz="2200" kern="1200" dirty="0"/>
        </a:p>
      </dsp:txBody>
      <dsp:txXfrm>
        <a:off x="3149500" y="1984"/>
        <a:ext cx="2030015" cy="1218009"/>
      </dsp:txXfrm>
    </dsp:sp>
    <dsp:sp modelId="{94C39C51-62E6-4575-B5B2-33421F02B328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Hyper </a:t>
          </a:r>
          <a:r>
            <a:rPr lang="en-GB" sz="2200" kern="1200" dirty="0" smtClean="0"/>
            <a:t>acute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(MI)</a:t>
          </a:r>
          <a:endParaRPr lang="en-GB" sz="2200" kern="1200" dirty="0"/>
        </a:p>
      </dsp:txBody>
      <dsp:txXfrm>
        <a:off x="916483" y="1422995"/>
        <a:ext cx="2030015" cy="1218009"/>
      </dsp:txXfrm>
    </dsp:sp>
    <dsp:sp modelId="{63EB895A-EDEF-4BC6-ACA4-09CE7FE0DB32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Peaked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(</a:t>
          </a:r>
          <a:r>
            <a:rPr lang="en-GB" sz="2200" kern="1200" dirty="0" err="1" smtClean="0"/>
            <a:t>hyperkalemia</a:t>
          </a:r>
          <a:r>
            <a:rPr lang="en-GB" sz="2200" kern="1200" dirty="0" smtClean="0"/>
            <a:t>)</a:t>
          </a:r>
          <a:endParaRPr lang="en-GB" sz="2200" kern="1200" dirty="0"/>
        </a:p>
      </dsp:txBody>
      <dsp:txXfrm>
        <a:off x="3149500" y="1422995"/>
        <a:ext cx="2030015" cy="1218009"/>
      </dsp:txXfrm>
    </dsp:sp>
    <dsp:sp modelId="{FF7A26F8-2730-404E-B290-8CF3C2264A72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Flat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(</a:t>
          </a:r>
          <a:r>
            <a:rPr lang="en-GB" sz="2200" kern="1200" dirty="0" err="1" smtClean="0"/>
            <a:t>hypokalemia</a:t>
          </a:r>
          <a:r>
            <a:rPr lang="en-GB" sz="2200" kern="1200" dirty="0" smtClean="0"/>
            <a:t>)</a:t>
          </a:r>
          <a:endParaRPr lang="en-GB" sz="2200" kern="1200" dirty="0"/>
        </a:p>
      </dsp:txBody>
      <dsp:txXfrm>
        <a:off x="2032992" y="2844006"/>
        <a:ext cx="2030015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0C0-D37D-44BC-9531-A33D2F329441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139-7718-4CA2-87DF-7CA82F08A0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0C0-D37D-44BC-9531-A33D2F329441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139-7718-4CA2-87DF-7CA82F08A0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0C0-D37D-44BC-9531-A33D2F329441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139-7718-4CA2-87DF-7CA82F08A0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0C0-D37D-44BC-9531-A33D2F329441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139-7718-4CA2-87DF-7CA82F08A0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0C0-D37D-44BC-9531-A33D2F329441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139-7718-4CA2-87DF-7CA82F08A0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0C0-D37D-44BC-9531-A33D2F329441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139-7718-4CA2-87DF-7CA82F08A0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0C0-D37D-44BC-9531-A33D2F329441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139-7718-4CA2-87DF-7CA82F08A0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0C0-D37D-44BC-9531-A33D2F329441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139-7718-4CA2-87DF-7CA82F08A0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0C0-D37D-44BC-9531-A33D2F329441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139-7718-4CA2-87DF-7CA82F08A0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0C0-D37D-44BC-9531-A33D2F329441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6C139-7718-4CA2-87DF-7CA82F08A0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0C0-D37D-44BC-9531-A33D2F329441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26C139-7718-4CA2-87DF-7CA82F08A0C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7580C0-D37D-44BC-9531-A33D2F329441}" type="datetimeFigureOut">
              <a:rPr lang="en-GB" smtClean="0"/>
              <a:pPr/>
              <a:t>14/11/2015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26C139-7718-4CA2-87DF-7CA82F08A0C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ECG Interpretation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78904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Fatima </a:t>
            </a:r>
            <a:r>
              <a:rPr lang="en-GB" sz="3200" dirty="0" err="1" smtClean="0"/>
              <a:t>Ryalat</a:t>
            </a:r>
            <a:r>
              <a:rPr lang="en-GB" sz="3200" dirty="0" smtClean="0"/>
              <a:t>, MD</a:t>
            </a:r>
          </a:p>
          <a:p>
            <a:pPr algn="ctr"/>
            <a:r>
              <a:rPr lang="en-GB" sz="3200" dirty="0" smtClean="0"/>
              <a:t>Research and Teaching Assistant</a:t>
            </a:r>
          </a:p>
          <a:p>
            <a:pPr algn="ctr"/>
            <a:r>
              <a:rPr lang="en-GB" sz="3200" dirty="0" smtClean="0"/>
              <a:t>Physiology  Department</a:t>
            </a:r>
            <a:endParaRPr lang="en-GB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851648" cy="1584176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Normal P wave</a:t>
            </a:r>
            <a:endParaRPr lang="en-GB" dirty="0"/>
          </a:p>
        </p:txBody>
      </p:sp>
      <p:pic>
        <p:nvPicPr>
          <p:cNvPr id="3074" name="Picture 2" descr="https://drsvenkatesan.files.wordpress.com/2009/09/normal-p-wa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324528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649688"/>
          </a:xfrm>
        </p:spPr>
        <p:txBody>
          <a:bodyPr/>
          <a:lstStyle/>
          <a:p>
            <a:pPr algn="ctr"/>
            <a:r>
              <a:rPr lang="en-GB" dirty="0" smtClean="0"/>
              <a:t>Normal P-R </a:t>
            </a:r>
            <a:r>
              <a:rPr lang="en-GB" dirty="0" smtClean="0"/>
              <a:t>interval</a:t>
            </a:r>
            <a:br>
              <a:rPr lang="en-GB" dirty="0" smtClean="0"/>
            </a:br>
            <a:r>
              <a:rPr lang="en-GB" dirty="0" smtClean="0"/>
              <a:t>3- 5 </a:t>
            </a:r>
            <a:r>
              <a:rPr lang="en-GB" dirty="0" err="1" smtClean="0"/>
              <a:t>s</a:t>
            </a:r>
            <a:r>
              <a:rPr lang="en-GB" dirty="0" err="1" smtClean="0"/>
              <a:t>s</a:t>
            </a:r>
            <a:r>
              <a:rPr lang="en-GB" dirty="0" smtClean="0"/>
              <a:t> (120- 200 ms)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Normal QRS complex</a:t>
            </a:r>
            <a:br>
              <a:rPr lang="en-GB" dirty="0" smtClean="0"/>
            </a:br>
            <a:r>
              <a:rPr lang="en-GB" dirty="0" smtClean="0"/>
              <a:t>&lt;3 </a:t>
            </a:r>
            <a:r>
              <a:rPr lang="en-GB" dirty="0" err="1" smtClean="0"/>
              <a:t>ss</a:t>
            </a:r>
            <a:r>
              <a:rPr lang="en-GB" dirty="0" smtClean="0"/>
              <a:t> (120 ms)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851648" cy="306551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Normal QT </a:t>
            </a:r>
            <a:r>
              <a:rPr lang="en-GB" dirty="0" smtClean="0"/>
              <a:t>interval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QT c= QT /sq root (R-R)</a:t>
            </a:r>
            <a:br>
              <a:rPr lang="en-GB" dirty="0" smtClean="0"/>
            </a:br>
            <a:r>
              <a:rPr lang="en-GB" dirty="0" smtClean="0"/>
              <a:t>&lt;=0.44 </a:t>
            </a:r>
            <a:r>
              <a:rPr lang="en-GB" dirty="0" smtClean="0"/>
              <a:t>s</a:t>
            </a:r>
            <a:br>
              <a:rPr lang="en-GB" dirty="0" smtClean="0"/>
            </a:br>
            <a:r>
              <a:rPr lang="en-GB" dirty="0" smtClean="0"/>
              <a:t>or</a:t>
            </a:r>
            <a:br>
              <a:rPr lang="en-GB" dirty="0" smtClean="0"/>
            </a:br>
            <a:r>
              <a:rPr lang="en-GB" dirty="0" smtClean="0"/>
              <a:t>&lt; 50% of R-R interval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241376"/>
            <a:ext cx="7851648" cy="561662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Normal </a:t>
            </a:r>
            <a:r>
              <a:rPr lang="en-GB" dirty="0" smtClean="0"/>
              <a:t>ST segment</a:t>
            </a:r>
            <a:br>
              <a:rPr lang="en-GB" dirty="0" smtClean="0"/>
            </a:br>
            <a:r>
              <a:rPr lang="en-GB" dirty="0" err="1" smtClean="0"/>
              <a:t>isoelectric</a:t>
            </a:r>
            <a:r>
              <a:rPr lang="en-GB" dirty="0" smtClean="0"/>
              <a:t> ( in comparison to the T –P segment)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 wave</a:t>
            </a:r>
            <a:br>
              <a:rPr lang="en-GB" dirty="0" smtClean="0"/>
            </a:br>
            <a:r>
              <a:rPr lang="en-GB" dirty="0" smtClean="0"/>
              <a:t>Normally inverted in </a:t>
            </a:r>
            <a:r>
              <a:rPr lang="en-GB" dirty="0" err="1" smtClean="0"/>
              <a:t>aVR</a:t>
            </a:r>
            <a:r>
              <a:rPr lang="en-GB" dirty="0" smtClean="0"/>
              <a:t> ,V1, v2 +/- v3, III.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865712"/>
          </a:xfrm>
        </p:spPr>
        <p:txBody>
          <a:bodyPr/>
          <a:lstStyle/>
          <a:p>
            <a:pPr algn="ctr"/>
            <a:r>
              <a:rPr lang="en-GB" dirty="0" smtClean="0"/>
              <a:t>Abnormalities in ECG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51648" cy="626469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How to calculate Heart Rate in irregular rhythm?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Count the Rs in 30 large squares then multiply by 10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7851648" cy="2129408"/>
          </a:xfrm>
        </p:spPr>
        <p:txBody>
          <a:bodyPr/>
          <a:lstStyle/>
          <a:p>
            <a:pPr algn="ctr"/>
            <a:r>
              <a:rPr lang="en-GB" dirty="0" smtClean="0"/>
              <a:t>Axis deviation</a:t>
            </a:r>
            <a:endParaRPr lang="en-GB" dirty="0"/>
          </a:p>
        </p:txBody>
      </p:sp>
      <p:pic>
        <p:nvPicPr>
          <p:cNvPr id="3" name="Picture 2" descr="http://cdn.lifeinthefastlane.com/wp-content/uploads/2011/02/axis-diagram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65816"/>
            <a:ext cx="4680520" cy="3803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851648" cy="1584176"/>
          </a:xfrm>
        </p:spPr>
        <p:txBody>
          <a:bodyPr/>
          <a:lstStyle/>
          <a:p>
            <a:pPr algn="ctr"/>
            <a:r>
              <a:rPr lang="en-GB" dirty="0" smtClean="0"/>
              <a:t>LAD</a:t>
            </a:r>
            <a:endParaRPr lang="en-GB" dirty="0"/>
          </a:p>
        </p:txBody>
      </p:sp>
      <p:pic>
        <p:nvPicPr>
          <p:cNvPr id="37892" name="Picture 4" descr="https://classconnection.s3.amazonaws.com/33/flashcards/602033/jpg/lead_i_up_avf_down1328611095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8712968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851648" cy="1769368"/>
          </a:xfrm>
        </p:spPr>
        <p:txBody>
          <a:bodyPr/>
          <a:lstStyle/>
          <a:p>
            <a:pPr algn="ctr"/>
            <a:r>
              <a:rPr lang="en-GB" dirty="0" smtClean="0"/>
              <a:t>RAD</a:t>
            </a:r>
            <a:endParaRPr lang="en-GB" dirty="0"/>
          </a:p>
        </p:txBody>
      </p:sp>
      <p:pic>
        <p:nvPicPr>
          <p:cNvPr id="43010" name="Picture 2" descr="https://www.fammed.wisc.edu/medstudent/pcc/ecg/images/fig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828092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865712"/>
          </a:xfrm>
        </p:spPr>
        <p:txBody>
          <a:bodyPr/>
          <a:lstStyle/>
          <a:p>
            <a:pPr algn="ctr"/>
            <a:endParaRPr lang="en-GB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854696" cy="391284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We diagnose PATIENTS not ECG</a:t>
            </a:r>
          </a:p>
          <a:p>
            <a:pPr algn="ctr"/>
            <a:endParaRPr lang="en-GB" sz="3200" dirty="0" smtClean="0"/>
          </a:p>
          <a:p>
            <a:pPr algn="ctr"/>
            <a:r>
              <a:rPr lang="en-GB" sz="3200" dirty="0" smtClean="0"/>
              <a:t>Always stick to your own methodology analyzing ECG so as not to miss anything.</a:t>
            </a:r>
            <a:endParaRPr lang="en-GB" sz="32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851648" cy="1584176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 </a:t>
            </a:r>
            <a:r>
              <a:rPr lang="en-GB" dirty="0" smtClean="0"/>
              <a:t>P wave</a:t>
            </a:r>
            <a:endParaRPr lang="en-GB" dirty="0"/>
          </a:p>
        </p:txBody>
      </p:sp>
      <p:pic>
        <p:nvPicPr>
          <p:cNvPr id="3074" name="Picture 2" descr="https://drsvenkatesan.files.wordpress.com/2009/09/normal-p-wa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324528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7851648" cy="155334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 </a:t>
            </a:r>
            <a:r>
              <a:rPr lang="en-GB" dirty="0" err="1" smtClean="0"/>
              <a:t>Pulmonale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Peaked P wave in RA hypertrophy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26626" name="Picture 2" descr="http://pradub-sukhum.com/ECG/3.%20%20P%20wave/P%20pulmonale,%20Peak%20P,%20RA%20abn/p%20wave%202,%20peak%201,%2050,%20TRIM,%20label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851648" cy="155334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 </a:t>
            </a:r>
            <a:r>
              <a:rPr lang="en-GB" dirty="0" err="1" smtClean="0"/>
              <a:t>Mitrale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Bifid P wave in LA hypertrophy</a:t>
            </a:r>
            <a:endParaRPr lang="en-GB" dirty="0"/>
          </a:p>
        </p:txBody>
      </p:sp>
      <p:pic>
        <p:nvPicPr>
          <p:cNvPr id="25602" name="Picture 2" descr="Image result for p mitr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9144000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851648" cy="1436712"/>
          </a:xfrm>
        </p:spPr>
        <p:txBody>
          <a:bodyPr/>
          <a:lstStyle/>
          <a:p>
            <a:pPr algn="ctr"/>
            <a:r>
              <a:rPr lang="en-GB" dirty="0" smtClean="0"/>
              <a:t>P-R INTERVAL</a:t>
            </a:r>
            <a:endParaRPr lang="en-GB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475656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geekymedics.com/wp-content/uploads/2011/02/1st-Degree-Heart-B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1"/>
            <a:ext cx="8640960" cy="2047691"/>
          </a:xfrm>
          <a:prstGeom prst="rect">
            <a:avLst/>
          </a:prstGeom>
          <a:noFill/>
        </p:spPr>
      </p:pic>
      <p:pic>
        <p:nvPicPr>
          <p:cNvPr id="28676" name="Picture 4" descr="https://alivecorcms.s3.amazonaws.com/sites/51b0fa1d9005a1000f00292e/content_entry53039e5b1701ead7620050d4/530cf08847e90ce1cf0036ba/files/lg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8712968" cy="3028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851648" cy="170080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wide QRS( &gt;3 </a:t>
            </a:r>
            <a:r>
              <a:rPr lang="en-GB" dirty="0" err="1" smtClean="0"/>
              <a:t>ss</a:t>
            </a:r>
            <a:r>
              <a:rPr lang="en-GB" dirty="0" smtClean="0"/>
              <a:t>) = ventricular abnormality</a:t>
            </a:r>
            <a:endParaRPr lang="en-GB" dirty="0"/>
          </a:p>
        </p:txBody>
      </p:sp>
      <p:pic>
        <p:nvPicPr>
          <p:cNvPr id="22530" name="Picture 2" descr="http://1.bp.blogspot.com/-85Pydbj7NcU/VFToXJRwdHI/AAAAAAAAFSM/23XDvlcz8Ak/s1600/hyperK_masquerading_as_LBBB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8640960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nottingham.ac.uk/nursing/practice/resources/cardiology/images/st_depress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12968" cy="2388843"/>
          </a:xfrm>
          <a:prstGeom prst="rect">
            <a:avLst/>
          </a:prstGeom>
          <a:noFill/>
        </p:spPr>
      </p:pic>
      <p:pic>
        <p:nvPicPr>
          <p:cNvPr id="32772" name="Picture 4" descr="http://www.nottingham.ac.uk/nursing/practice/resources/cardiology/images/st_eleva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864096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encrypted-tbn0.gstatic.com/images?q=tbn:ANd9GcQOm7hM4WhStrY8uBoWYaHtvjemRdoTAnIE6DXYNY3Wtv_IWzF8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8424936" cy="2592288"/>
          </a:xfrm>
          <a:prstGeom prst="rect">
            <a:avLst/>
          </a:prstGeom>
          <a:noFill/>
        </p:spPr>
      </p:pic>
      <p:pic>
        <p:nvPicPr>
          <p:cNvPr id="35844" name="Picture 4" descr="http://www.learntheheart.com/assets/1/7/HyperacuteTWav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24936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20688"/>
            <a:ext cx="7851648" cy="561662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             Methodology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Check for: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ID, date, time</a:t>
            </a:r>
            <a:br>
              <a:rPr lang="en-GB" dirty="0" smtClean="0"/>
            </a:br>
            <a:r>
              <a:rPr lang="en-GB" dirty="0" smtClean="0"/>
              <a:t>Rhythm</a:t>
            </a:r>
            <a:br>
              <a:rPr lang="en-GB" dirty="0" smtClean="0"/>
            </a:br>
            <a:r>
              <a:rPr lang="en-GB" dirty="0" smtClean="0"/>
              <a:t>Rate</a:t>
            </a:r>
            <a:br>
              <a:rPr lang="en-GB" dirty="0" smtClean="0"/>
            </a:br>
            <a:r>
              <a:rPr lang="en-GB" dirty="0" smtClean="0"/>
              <a:t>Axis</a:t>
            </a:r>
            <a:br>
              <a:rPr lang="en-GB" dirty="0" smtClean="0"/>
            </a:br>
            <a:r>
              <a:rPr lang="en-GB" dirty="0" smtClean="0"/>
              <a:t>Waves, intervals, segments</a:t>
            </a:r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dn.lifeinthefastlane.com/wp-content/uploads/2010/11/hyperkalaemia-peaked-t-w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056784" cy="2905125"/>
          </a:xfrm>
          <a:prstGeom prst="rect">
            <a:avLst/>
          </a:prstGeom>
          <a:noFill/>
        </p:spPr>
      </p:pic>
      <p:pic>
        <p:nvPicPr>
          <p:cNvPr id="36868" name="Picture 4" descr="http://www.nottingham.ac.uk/nursing/practice/resources/cardiology/images/t_wave_fla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792088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865712"/>
          </a:xfrm>
        </p:spPr>
        <p:txBody>
          <a:bodyPr/>
          <a:lstStyle/>
          <a:p>
            <a:pPr algn="ctr"/>
            <a:r>
              <a:rPr lang="en-GB" dirty="0" smtClean="0"/>
              <a:t>Abnormal </a:t>
            </a:r>
            <a:r>
              <a:rPr lang="en-GB" dirty="0" smtClean="0"/>
              <a:t>Rhythm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51648" cy="1985392"/>
          </a:xfrm>
        </p:spPr>
        <p:txBody>
          <a:bodyPr/>
          <a:lstStyle/>
          <a:p>
            <a:pPr algn="ctr"/>
            <a:r>
              <a:rPr lang="en-GB" dirty="0" err="1" smtClean="0"/>
              <a:t>Atrial</a:t>
            </a:r>
            <a:r>
              <a:rPr lang="en-GB" dirty="0" smtClean="0"/>
              <a:t> Rhythm</a:t>
            </a:r>
            <a:endParaRPr lang="en-GB" dirty="0"/>
          </a:p>
        </p:txBody>
      </p:sp>
      <p:pic>
        <p:nvPicPr>
          <p:cNvPr id="4100" name="Picture 4" descr="http://www.learntheheart.com/assets/1/7/Atrial_fibrill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849694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851648" cy="198884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Ventricular Rhythm</a:t>
            </a:r>
            <a:br>
              <a:rPr lang="en-GB" dirty="0" smtClean="0"/>
            </a:br>
            <a:r>
              <a:rPr lang="en-GB" sz="4900" dirty="0" smtClean="0"/>
              <a:t>Ventricular Tachycardia and Ventricular Fibrillation</a:t>
            </a:r>
            <a:endParaRPr lang="en-GB" sz="4900" dirty="0"/>
          </a:p>
        </p:txBody>
      </p:sp>
      <p:pic>
        <p:nvPicPr>
          <p:cNvPr id="2052" name="Picture 4" descr="http://ekg.academy/ekgtracings/15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7920880" cy="1876425"/>
          </a:xfrm>
          <a:prstGeom prst="rect">
            <a:avLst/>
          </a:prstGeom>
          <a:noFill/>
        </p:spPr>
      </p:pic>
      <p:pic>
        <p:nvPicPr>
          <p:cNvPr id="2054" name="Picture 6" descr="https://upload.wikimedia.org/wikipedia/commons/0/09/De-Rhythm_ventricular_fibrillation_%28CardioNetworks_ECGpedia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869160"/>
            <a:ext cx="7920880" cy="126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851648" cy="496855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 smtClean="0"/>
              <a:t>Atrioventricular</a:t>
            </a:r>
            <a:r>
              <a:rPr lang="en-GB" dirty="0" smtClean="0"/>
              <a:t> Rhythms</a:t>
            </a:r>
            <a:br>
              <a:rPr lang="en-GB" dirty="0" smtClean="0"/>
            </a:br>
            <a:r>
              <a:rPr lang="en-GB" dirty="0" smtClean="0"/>
              <a:t>(Conduction Blocks)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Heart Block( 3 degrees)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Bundle Branch Block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851648" cy="1697360"/>
          </a:xfrm>
        </p:spPr>
        <p:txBody>
          <a:bodyPr/>
          <a:lstStyle/>
          <a:p>
            <a:pPr algn="ctr"/>
            <a:r>
              <a:rPr lang="en-GB" dirty="0" smtClean="0"/>
              <a:t>LBBB</a:t>
            </a:r>
            <a:endParaRPr lang="en-GB" dirty="0"/>
          </a:p>
        </p:txBody>
      </p:sp>
      <p:pic>
        <p:nvPicPr>
          <p:cNvPr id="1026" name="Picture 2" descr="Image result for left bundle branch bl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2200275" cy="2076450"/>
          </a:xfrm>
          <a:prstGeom prst="rect">
            <a:avLst/>
          </a:prstGeom>
          <a:noFill/>
        </p:spPr>
      </p:pic>
      <p:pic>
        <p:nvPicPr>
          <p:cNvPr id="1028" name="Picture 4" descr="http://4.bp.blogspot.com/-Dol-BkQZntM/UFyj4hZt3AI/AAAAAAAAAU8/PkEvJVkQ958/s1600/ScarbossaScore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820891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51648" cy="1841376"/>
          </a:xfrm>
        </p:spPr>
        <p:txBody>
          <a:bodyPr/>
          <a:lstStyle/>
          <a:p>
            <a:pPr algn="ctr"/>
            <a:r>
              <a:rPr lang="en-GB" dirty="0" smtClean="0"/>
              <a:t>RBBB</a:t>
            </a:r>
            <a:endParaRPr lang="en-GB" dirty="0"/>
          </a:p>
        </p:txBody>
      </p:sp>
      <p:sp>
        <p:nvSpPr>
          <p:cNvPr id="45058" name="AutoShape 2" descr="data:image/jpeg;base64,/9j/4AAQSkZJRgABAQAAAQABAAD/2wCEAAkGBxMTEhUUExMWFBUXGRsYFxcYGB4cGBwXGiEhGBccFxgYIiggGBwlHBccITEiJSksLi4uHB8zODMsNygtLisBCgoKDg0OGxAQGywkHCQsLCwsLCwsLCwsLCwsLCwsLCwsLCwsLCwsLCwsLCwsLCwsLCwsLCwsLCwsLCwsLCwsLP/AABEIAHkBnwMBIgACEQEDEQH/xAAbAAACAwEBAQAAAAAAAAAAAAABAgMEBQAGB//EAEEQAAIABAUCBQAIBQMCBQUAAAECAAMRIRIxQVFhBCIFEzJicQZCUnKBkbHBFCOh0fAVM9LC4jRDguHxJGOSorL/xAAYAQEBAQEBAAAAAAAAAAAAAAAAAQIDBP/EAB8RAQEBAAIDAQEBAQAAAAAAAAABEQIhEjFhQVGBcf/aAAwDAQACEQMRAD8A+n+FyR5ErP8A25ep+ysTy5IwixyG+0UfB+qltLlos0FllSyV7a0KKQaYbimuWd7GLkl1IADgkgWBWuXxHV6JVXwqeJom9mHy50yVmTXAxFeK7RdWQKm2vPEYf0NDNKnEk1bqZzGwzY4sqHeLbeNSVmFTMIowUvg/lh6VwtNwYAbUoTnQZkCE9Etz20BIGI2OQ35il4jOwTumlhbTXdSSTYLLeZb8VH9fweb18pGo89FqopVkBNK1pa+Y/MRm+K9SrdT0JRvMXzHYshQgK6eSp5q85BYGxJ0hS8vrceQKCxzG/EdNkDCbHI77GK/iHVpKC43uSAqgAsxJAoqBcTfgN9IEnrpcxXwzO5cQZWAVlIr6lZQwyrXUXFrwN+rZ6cbH8zzFPweas2Sky1wa0JpUVVh+BBB+DBk+IyZjFEnBmALUFMgaMVOGjAEgEqTSorS0Z30IlU6GVQ0FZpOR/wDMckkkGv4mBv1typAobHNt92gJIFTY5jfiKHT+LyS2ETDdnUPhpLLKWqqzCmFjnkdDsaWJnWS0qzzVRai7MgGgzI4gagndRh6qTIwWmSpswtU1HlmUoAHPm/0i8ZIxCx/rGJ1Rr4l09zQdNNGKgoTOZCgFF+z0zn8qaxoeIdcsp0XveYwbDLRVLkClSAQAqioBZiACQK1IhpOV/VqZIFBY5jU7rBnSRhNjkd9jFNfFJLS0fzlUMwUYyqnGCAVIYAhwRQqb1Bh+r66SowtPQEiwLoCaggUFL3tDVnL6uGQNjnudzCzJAtY5jfiMcfSSViZT5gOJhKBVP52FjLPk0t66r3YdD6TWJuj8XlzSqEtKnZmTMUCYKMFNO2jiosykgi4JEGZfrRnSRhaxyOp2MMZAvY/md4q+IdXLlgiZOVCVJAZkUkUIqAQDSsK/ikilf4mVQ1occuhoQDS16VFYLv1alyBhFtBvtHJIF7HM6nciM4eNyVby2dloBSYygSi2EMVE0rTFhYGlbitCaNS/JYFSwcYSSQ3bShJoQaUoYG/TpIFTbbfiFMkYhY5bniKcjxbp2eg6mUWNKATJZJrta/8A7RBP8ckg/wAtzPagASTgZiWBYUrRfTLc55KfxaeX1qmQMQtrzAeSKCxzG/EV+j66VNI8uarmmKgKlgDliWlV1FxpDdR1MtWVGmqrkiisyBiLZAiuQP5QN+pp8gYWscjvsYWWZbO6A1ZKYhU1GIErX5F4peKeL9PJlNMmT1CgPqpJwVD4QoqxBNCBcGKfgoC9X1FSqmccS3Wr+TMmSWJFLn0ZVsVFrQ1Ly+tqTJGFbHLmGlyBsczvu0CWnaO7IbL+6xBJ6mXT/eTNxZkzUvi0zGFifgwW36eaZaXchQWRQSSKs5VVXkliB+MSeSKixy3PEeW+knXS54EuVM8wiYHOAVP8uU8+WyMovSZKS6k3tnHppTK9GRwylagrhIocJsQOYHl37STJAqLHPnmBMkC2eY1PELOdQQC9DXUqNDxFXqPFJChCeoQYyuHuQ1qwUFaC4xWrvXaBqbHLYTApqUJVhezYcVDzRgfxiyenGxz55jzv0cb/AMRehm06oAkFsE4MFqCLUEoC1hUDSPSMtK1awPHOfbBN6RSpAoLH+vEREouEMcJdiq3NWbuNBuaKT+BgDqparVpqgAFjdbKtCxyyFbx5rxnrEnPJwYm8ib5zgyiHAlvLLMqsgYgSp7moBrSg1ERbenrJcgVNjmNTxA8kVFtDqeIXpHDjEjhlJFGXCQctQIpHxaTioJjPhBB8uWZlDaxMtCK2Ns4pv1Y8QdZaBiD6lXM/XOAZ8sInmSBax9Q1O8eZ+l/VSp/Ql5c3GuJCGW1GFJikEAEMO1uP09N1dFBZmoqmpJwgAA3JtYUgTk6bJGE2OR1Oxh/IGx/M8xRleIyplVSbVsJOErgYg5EK6gkVpcRfwZCprnkN/uwNZvg85ZpnANi8uaZZpWxCoxUka937cRelyR3WOe52EY30SUlZ9Cf/ABM7QfbI+z/l4s9V4xJlM6vNIKkY6IWCDDirNZUIlCgJqxG+tYS9GtFJAqbHTeM/xXqfKfpwEr500SjUkUBRnqN7oBTmLspgS1HBpStMJ/E2jH+kksmd0QrZZwmGoFbASgBa3+9XX081h+Hl9bU2SLW152aDNkDY587xD4h1CSgrTJmEFqCtLkhqBQFqx4FTFeT4pJmWEwq1jgmL5b4aijYJiBqZXpTTOwGrkzpxQ2OW52iv4V1Cz5YmKCAWmKLn6jvLrpngrTSsTlgQxD1AF6YTodhGP9CVb+EUGq0eYdMndpqm6/ZmC2hgaudS0ibMPTvLR2VA+FpRKBD2ghj2aEUBrnEkvwqV5ap5EjCoXCvlrQUFqCtqRydCw6hp9fVLWXg0opxA1rWtXP8ASLktmwi2g14i5PxJ6YCeAkTAirLHS4/MKBm9aL5SoUxYWl2x3PqQVBJrG3IkhRgVUVRRQoACgWsFBoBxEiE0NvrHXloKE1NtRr8RJFxB08gIzFEloSFLFVAqaEXobmgA/ART8U8PJo0qXJ80MhBoFxBHEzAWBqAafneNFScRt9Ua/ehizYhbfWFWs7wnw3yZaAhDMoomTAO53tiLMWqakk3P/tY67o1mL/MlynoCRiUNQgEilTaLDk9ttRr8R05mwm2h14MExD1fRJNAWZLlOorQMoYCxWwJoLW+Iyei8GcsRNCNIUs8pC1QWmnzHMyXQDtbFhqWHdoQI3izbb6/MLKJwrbTfiGFhFl1WlEIqbEVFi2laRF03QojsUlylJIYkKASTSpqDc8xYllqG2ra8tBRmxG22vxDDGH1ngpQh+klyZc4FdMKFQDLuFr6ROdgALm2tRe8M8MSQFSWqCihS1O5sIAq7YqseSTF3E2LLTf7sElsQtvr8QMQzktUhL4a83Ave8ZHVddJ8rqUlJ3DHKdVksD5hllhwwoQcfpuL3i39IvCv4mV5bEoCRUihOWG2KtPVWovamRpHTPC6PNmgsGmShLP2aoGAemrUameQEWSfqZrM8G65Z3SSlFQVPTMysrI1GdXQ0JFQaaVFiKxu9f0ompgmKrLVTqCCCpBUhqqwIFCKEGKHgPgI6VcCkslE7SABjQYQ4pkSFBIyqKilY1pjNa2o1+IWT8OKp03h4ky3CC5HczOzu1FIGJ5jljQc773uCWcRICVNiaXN9TWBPJwtbQ68GHZmqbf15iLHn/oPj/gpZxVYmZVj6jR2QE0IHpUCwAsKCLUvwOVUtgFMZby8TeUGr6hKxYK9opbO+Zqb/RygiBUQKoGQsL3Nha5JP4xIha9vrHXloGF8qpIKochcVFBSgzyEYfXoT4j0gGAUlTnyzCBZarnkP4kni41jeUmptqNfiInlVdWKDEqsAa3AbDip80H5QwzUfX9AJpTH6lNVZWZWU8MrA0OorQ1uDEfTeGpKTCqJQsC1RUs1hidmYl25NTF4s2IW1OsBi1BbUa/EMTGOk3pw/UCWgE0kS51JT1JZCUvkVwkmo7d7xH4B0CTOhky3wThgwszKwJmAkTGAchkPmVIsCKClLRfmeHgTn6gVDNKCEV7TgxlWI3GNh8GH8J6FpEsS646FjXL1MzGwO7GLZPwZ/TeHz5nlL1BlvKlg50JnPlLeYtgKLUlRYsQR6RF2f4XKmrheXLIqTlS4LaqwNMwRkQSDnF2SzYVtpvCB2pRQKktry394i4pHw5z1Yn41osry8FL1xBlIOKwoTb4iDqegmS5pm9MsvEy0mSycMtyAAjmlcLiwJA7lsa4VpoypzhiGGdKGvxExZq5ab/diF44odH4UspVUhHctV3Zas7kHEzEnWmWQAAFAAIh8Q8HXyJ6SUlI05WBoKAuwoC18qmuWp3Ma0xmqLfW34aBMZrW1XXkRcJGb1HhCmQstqVloArj1qVWgZHrUG3461FQYk8PnTXU9V5ZWXSiqao82rAzXW2lMKGoUkm5CsNeczYWtpvwYkxNe2u/zDEsZh8GkuVZpUosCKHDQ9vpBIIxAFiaGovlC9J0DjqJk7GMLoFw0ycM2Jq1rQqqClT6TvfRklqC39fiBJdqZanXloLjK6vwqb5kxunmLJM2izaD4AmyxUr5wWoqR3dtTRBGj0sjAERAoVVwqNlGEAeqJkZsRtqNfiFDNUW0OvxAkYn0h6eU/lyZhKGYJiy8KtgDFHDGxwBsLNTFn+ECXJlzHlLNnTJ7sBOVJvZ2qVGJpKBEszKaOtamuYqNHxfoPPWWGxKVmLMUqbgriNBWtiCVPBMRzPCx/FL1NWxBWl4cXZR2Qkgaf7Qy3MXOKZ2tdZ0omIRMSW4oTRgGuLgipzqAfwiv/ofT1B/h+nrSlfLWtK1pWtaVA/IRdmM2E2+qdeDEmJvs/wBfmIuMOV9G5Vs/LAWkkOwlDCAtWVWAmVAWz1HbUUjR6LpBLQpLVVUHK+ZFWJJarEk1JNSSbxYklqC39fiOQt3W1GvAgYpTvCZMwkPIkPandLU2NKih0O0U+s+jqMtJZ8pqdkxSxMvuRz5Ss9EqUFgALCoIFI2UZqm22vxHYmrlodfuwwxSleGJLcOAGmVIxuxd6ENYMzEqvtFBFvqZdR3KjUOorryYaazWtrvw0GazUy1GvMCM/rfCZbgkooopWqFkJUipU+W4xLbI1ERSPBKNMZpjFWmY0lo7y1QYFTDSW4xXVjf7XAjR6iaQp7cwcjxDy5xbT8z8wuHj1pjNH+D44iOVNGEfA04+IXoOpxSpbMbsiE2IuQCf6xJLmjCL6DfaBnQS5oofvHQ7niCk0VPzseOI5Joob/WO+7QVmipvqN+IBFmjEfgafe4gtMGIfjof7RyzRU3+qN/dDGaMQvvvBaWZNHb8jQ7jiBNmjCfg6cHiC80dt9Rv7YM2aMJvod9jAwTNH66HniFlTRhX42O3xEhmjfffmI5U0YVvpztFMdKmCh+W0O7cRyzBiP4afHEGXNFDfVt92gy5oxG+2/EQJ5or+Gx9vEEzRiH46fHEHzRiz059scZoxC++/EDCzJot/wCnTkcQZ80YW+DpweIMyaKC/wBnfcR06aMLX0O+xgSCZo5z2PPELNmig+V0O44iRpw3155hJk0Wvqu/EEhZ80YG+DodjxDtNFTn+XPxCz5gwtfQ77GJDNF7/rvBUcqaMI+Bpx8R0uaL/eOnJ4hpc0YRfQb7QEmi9/rHfdoGAkwYj8jQ8cQDNGIfG3xxDpNGI31G/EKZoqL6c8QILTRiGeex/tCvNFB8jQ8cQ5mjEL6neA00UF9RvxALPmDCfg6cHiJPNHP5HniEnzhha+h32Mc0w/aA/A7nWBIgTqAQq3FdafPEBaLda5tUU0q3EGTNDIFNiPnaH6afYg51a992g3eneYrV5pp8cQUehzJtt93iHksATQ7b8Rxmiuf1eeIMjMmiq/e24biFmTRb5XTkcQzzRUX+tzs0dMmigvqu+4gmFnTRhb4OnB4iTzRXXPY88Qs+aMLX052MSGaN9eeYIikTRQf2+OIEmaKfidDueIaTNFBfXniOkzRTPU77mCulzRiOee3xxAE0VHwdDxxDJNGI31G/EATRUX0O/tgFeaO35Oh2biDMmi33hpz8RzzR23152aGmTRa/1hvvAJMmjCfunTg8Q/mjn8jzxAmzRhN/qnfYw3mjf9eYISTNFB/b44gJNF/kacDiGkzRQX/XiAk0d19RvsIK5JoqfgaH+0cZoxfht8cQUmipvtvxAM0Vz+rz7YATZot87HZuIXqOotQZ4tufiBP6vKxpXnZoXqGA7lOorne8GuPH+lefTEG1WgNOPiJZx+sK1+PniBOmqyNfQ0z2iVHAHqr+fMQ9fiHwojyJWX+3L/8A5XiLEthhFxkP0+IyujE6Wqq0lXUS0AwMgZWCgOr4zRrioZTeuQpU8niTCmLo5wAGYEpr5CyOWoRetNRWhiuezGj0s9WVipBAd1yOauytmNwf/iJUNzcZj/Mo834AsyTLmY5Exy8xpwoJdavcq2JhhIaopllF+WvUsWYLIl3GGWwLE6nFMUgITbJWAuatW0lNaat3G4yH/VxEPU9aiTJSE3mMyra1VUua2t2qYp/xE29Ol7sK28yWFrf61a05w1+Ip9ck2bO6d1kMnkszkMZXdX+UVBDEXlu7VtcLfOLacq3phsMsx+o4gzj2m4yP6HiMl585wAnTiTdatOKGnprhSUTjzIuy5DOJH89KhpSTVo1Hl0Q5ZMjnk3DnIWFYDTZvj/K8RF0PUpMlo6MGVlBBGRFMxURQ6nxEoDi6aaLGmBVmVN+2kosVruQF3Iih9G0fp+mWS3TTGMoEKVMtgymrJhLzKgBSFo1KYdqGGlr0Uo2Nxmf1biOQ3Nx/lOIy5TdT6vJk0xGsvF/MAqb+Z6Cwv20A90SHqZgqf4Zjxjk8ZVekBZmdagnJKLd7o7qKG6oZYa9LU8xfzidmGIXGv7cR56fLmt1UuesghZUpkwN5YZvNNXp30qpkyaV+2/4XTNnTGXBJWSL4mm4GNBT0y5TXJ3LCnOUNJWpMNhcZr+o4gdQ3Y2XpP6HiM1ps5EGOQsxwyisooAynD30mkYOVqaaFoh6z+JZHUdPKAZHUEzu5bEAsBLpWhBoCaUIrDV1c8O8WWb08meBaaspgNvNoBpoW/pF2Y1hcZj9uI8v0PWS06eRKVBRPJxsMAWWBO8qjAkEUKMKDLCY01615gBkyVw4yvmOyhThbASqpVm9JpWldxWIzK1eobta49J/Q8Q9b5j/D8RlTZs8K2Lp0axvLmKRWhrUTFUjTKuZ/Fpj9QBX+Hkk/ZE69a6YpQB/PSKupfB/EUnyVmJUKaqK0B7CUJoMqlbfMW5TWNxm36niPM+AdSkiWnShfNnK02qqUJwg+YXYsRQfzped6vlGj0s3qMIZ+nl3ZqojgstzTvYKrDPbMZ3hpK1VPcbjT9uIqz+sCz5Uuq1dJjc0Tyxa3viETptSF6YVqPXMlhQLariP5CMjq2b+O6WZNliSAry7sjBsct5jjt0DdPLINATX5ETT/AI9OW7hcZn9uIWc9lyJxD9uIzJfXPNZPJk4VIxY5uEChuAEUl65ZgUB1NoSf1U0CWT0rVqMWF5RUZVuWBIqKC2orS9LrUzVzxWeUkTmNCVluw+QpNMuIreB+OLPDA9rIErVSAS64rBhUUIZb/ZiDxKc02XMleQVB7S+OWFKHPIhwcNQRTOtCbE5P0W6qXJDPND4Zig+Z5bOgwTZykMyKRLABS7UFNbGM72lue3remIsbZU/y0SySKaZt+rcRnz+sCLLCIJrzK4ACoFAKl2Y5IKgVAN2WxrEbT5yip6dHFWqJc0F82pQOiA39wjRys7VOs+kHk9Y0thillOnAwrcTZ04ybk0sAUJGgodaHexXzGX/AB4jwn0mkO0/G8k0wzZioqhzSVKBUnBUY/NphANahaXy9j0XWyprMFFGUdyOmF1rSlVOYN6MKg0NCaGJKzKtzGuLj1fs3EZX0s655PRz5sqhmIlUGGvdUU7aXzy/wpL8QmTFWZK6ZWls1ULTAjMtCQxUocIa9KmuVQK2i63zZyYG6YywHQufMllcKsrHCVbEahdQLmm8WrrTk+IypyzfKYMEZpZNDSoFbEjuFxcRdLZ3Gf8AfiPFfRDrkl9Knm4g05JM0OZZ8stOkqaeYq+Wh8wMoUkH0i+IV9P1/WKjrLCeZMfEQihAQi+pmLEAAFlXerDmklSXpbkmwuP8pxGDI8dC9TMktUgzJaS6L9dkmzWqTmtJVaitzT4tDq5ow06QsuRo8rFXMUGKmG1CSwpUWN48t1vSM3VhmlYpi+X1GBBiKKOoCCjWBYykmV+84yuVq2vey27jcZ/24jg1xcZH9uIoSPEpJE1zVPKvMVkwsoAxVwnMUBowqDQ0JoYSR57KpKyZbMtcBUthJpZiCKka05i6bB+kfiAkSPMr6WXJcRoTRqCn2SY0Zhyy9Q/X4jy/0oEw9L5ToHnNrJluZZChmJqRSWThNELE5AExfm+MLOt0YE0s1BNw/wAhdSS9hMIr6EJNbHDQkQ3tszT2n7p/Q8QwYb/5fiMjyp0uoP8A9QhU0akpJitShBACqynMEXGV6gh/9RIpi6ScBhJJAlNQ1ywo5ZjevaDl8CKbCfRzrPMPU/ZSeUU0N8KSwxFRkJmNbW7TvfUQ+q4z/YcR5nwLxCXJExJisJkya81JXlkzWlzHJRsFKgWocVAuTUjQlyOomY5mNZJr2SWRHXIf7zL3En/7bAD3XiSkrV8wAkkjT9uIx/H+vZG6TCcOPqFRxTNDLdqZbqp/CJD1swMC3StWgsrySA3BLCoqKVseM4yvG+qVm6d3lTJSyHE2b5iYUW6Sqmb/ALbgLNc2YilTpZa1bI9TMYGlxn+zcQlAAwBFMVrc/EZBnNNp/Dyyqlv92YoCUGIMVl1DvlY0ANQa0znDTpQKvL88BhSYnlqxUn66EqAw1w2IvQZQ02NIqArAEZft8RT+j/iBnyBMagJeaKU0WbMRch9lRCz/ABEKpJ6eaBQ3EsPehp2yizZ6gWjJ+jXVS5MvyCrPODMzSkGJkxgTGx4jSUCztTERW4XaKzeSH6SeOGTNnqOoCCXIlTApZahnmYDXFemEA05j1cqWMIuxsL1O3BpDBPc39OISWnaO45DbaNWzMWDLQUOfqOp3PMFJYxG7ZjVuOYVEse4+o7btBRLnuOY24jICyxiN2yGp93MF07hdtdT/AHhVS57jkNvdDMncO467QWumJ6btmNTuOY6cgwn1ZHU7HmAy+nuOY24jpq9p7jkdtjBDtLG7a6tzzCyk7Vu2W7bfMMU9x/McwkpO1e45cbQBlJY3bNtTu3McssYjdtNW45gS0se45ttu0cidx7jpqOIqjgGL62W59vMcZYxD1a6njmBg7vUcuPbHFO4dx124iDN+knii9LJ80gtcALjK1oMZoTW+FDb+o0pHqZuPqEaayqiidLagw+SyN2kmoJExTfPDTmu+62Hcfq7brHTpfae45HbYxqWSJjz/ANEf4ed0+JSkx5yJM6kI1QXmAlgwU0W5btpqSbkk738OqqqqCqjCAATQAUAAFdolZPc2e45hJiZdxzXbiJ0SY6enY12yOp2PMSNLFTdv/wAm3+Yinr2t3HI7bGJGS57j+Y3gsRSenX1UoxC1a9TQWqa1IEPLli/q9Tanc8x0pe0dxyG20KAADViO4jTdoiHRLtds9zxzFDxDopc8GW4LLTIltCDoa5xZaViJo5zGoztCybkCpqBe44g3J+mkIKgXBBvc/wB4acD2gYjVhXuO45gTZFWUhiDU3tB8qgHccxtxBLntil5o6idLLEKFWdLagp5dGDox3DqL50YcxJ9DAp6YYZ6z1DzAsyWThKl2YVoxFaNehjYnJ2nuOR22MSYL+o/0i26z/rK8G8FWVQ42YKnlylIp5cuuIopU3FkGWUtAakEnSlJbNs21bduYWUnaO45cQZae45ttu0Q9E/hFMwMcWJQQDibJsNdfaIpeK+DicQRMmSmwMpdD3GW9A6VOW4IyIB3B0ETuPcdNRxAwd3qOW49sMMd5CrgC1ABAABNAADQC8GdKFPraDM8cx0xLr3HPjZo6Ylh3HMajiC/xXTwyUnTiQFJlLLEsKxJGBVwgGpvYRH4Z4T5RYvMeaxCoGNQRLQHCPVc1JYnUnQUi5OXtbuOR1GxiTBf1HPjmGM2EkyxQer8zxzEMrpRix1atGXM0oWJ/O0SyVsO458cR0lbeo5nUbtBpQ6zwSXNmB2MxSCobC1BMlqcQlzK1xIGJa1DdhWjMDoBBUXbI6njmOlp3HuOY24gBLjuOR24gjL+kE55RkOpbAZglzFFSSHDKhGZFHwg8Mdog6bqJv8X5LOWRFWpDKTjNDimAHFLrU4aChpoY23T09xz42aOeXl3H1DbeNaZ9GYgwn1ek6nY8w3lj3fm3PMJNTtPcfSdRsYSdUZFucuYzVk1HhpQgsai4q2lNjvE0lM7sbi9TsOYXpJIwijG/I4iKXLZSwBJFbXGwiNe+kvlqWKktWxzP94VekAYAsxFDqfbzEiSrm5rQXtxBw39Ry44i4nlZ6rpssW9We5+y3MNOl2+tmNW3+YWYuXcc+NmgzUt6jmNRvBHTkGFvVkdTt8wwlDO987m+l77CEmp2t3HI7bGGwe4/05ioIqRUNUEClvjLuhZQag7tBpx96K/hRbyJVh/tpv8AZX2xYlYsIsMhrx92IfjkDUPd9Y6cn3QVDVPdrt8e6BLLUNvrHU7n2wULVNtRqePbAKobEe7QafPuhiGxDu30/wC6FUtU20Gv3uILFsQsNdT/AMYVaDq3b3ajT490dNDYT3aHTg+6OctRbDMb8e2DNxYTbQ6nY+2CGIb7W+nz7oWUGwr3aDTj70MS22+p59sJLLYVsMtzt92AMsNT1atpy3ujkDYj3bafHujpRahtq2p3b2xyYsRttqePbACjV9Wm3x7oJDYh3b6fHugVbFkMtz7fbBJbELDXU8e2ChMDW7vs6cj3QZwbC3dodOD7oEwta32dTuvtgzi2FrDI6nY+2CQxDfa12+fdCzA1u7VdPj3QxLbDPc8+2FmFqC2q6nj2wIWerYW7tDpwfdEjBr939OfvRW6mc1CCKCh14Ptiee7AE0H58/dhrWXoJeLCO7QacfeiMSz3En6xAtycu6F8uqigvQXqdszaGKsQaAVDE5nc+2BISXiRiMViRpkbe6GeUS4OIjt2zy90NJDljiAzFr009sOS1RYZb/HESG9jhbEO457f90Bg1B3ajT490MxbELanU/8AGA5agt9Yanj2xWQnBsJ7tDpwfdElG+1/T590RzsWE20OvB9sVuj8RMybPlhKeUVFSbMGBNRbRgwvtBFmSGwr3abcfegy1b7Wract7oEkthW2m5/4wZRbbVtTu3tgtcoard22nx7oBDV9Wm3x7ooeL+KHpwrFQS86RJAxUvNdJdR23oGJpxF8lq5DL/j7YfpvYzA1R3fW24PugTA1u7VdOR7oM0tUWHq3Oze2BMxWtqNTuvtgrp4bC3cctuD7oko1T3a7fPujO6TxHzlngKR5Ux5RJqKlVqSKrcd1PwNKi8aNWrlruefbBEckNQd2u3x7o6UGp6tTpy3ugyC1BYZ7nj2xn9b4kZRkLgr504yxelO2ZMr6b/7dPxgtaEsNiPdqNPj3RwDVHdodPj3R0stiNhmN+PbCLNJYUAsDqfb7YHZnDdvdrtw3uhpga3dqNOfvQk52GGwz3Oze2I5zTARYHuFvx+7AktdNxFCcZAodODn3Q8h2Nib/ABpf3QnVswFaWoa34PthqFiDSm1zz7YjX4Tp1cWDWzuMsvdEyBu7u1GnA90GTioLD8zx7YCFu6wzGp2Htis26Khqnu20/wC6AVbF6tNvu+6CpapsNNT/AMY4lsWQ9PPt9sAJga3drtw3ugzg1PVqNOfvQJ2K1tdzs3thpxamQzGp3+7BIE0Nhbu0OnH3oYhvtf0+fdCTi2FrDI68fdhyW2H5nn2woq+Fv/Ik2P8Atpt9lYnlN2jtOQ22jLn9PJWi+fOl4VAwic47aKq1DMSKWNqVOdax0mQXAwdZPIAAYKJTbHMS+02I+CbZEO07xZleKy/NMm+OradtbthxZY8JDYc6Xi2j9xsc+OI8/wDR3py8qYs5nd5fVTQHXGrEoDKViUIJYpnuSY0k8O7jWb1OHFXDjelaAer/AHPwx0rElNq6H7jY5DbmIPE+vEpceB3uAEQAszMQqgA0FyRckAakRVbw44qpP6mXQXAJcNUGlfOD0pnUU/EWil1fSunUdHindROUzGDhwApKI0xGpLRQGxpX/wCBFq3Wz0/WLNly3QEq+FlqKWOEixuLRLNcYTY5HbYxnL4SqBQkzqEAaqgMcKi3aqMCmEVsCpOV8qNN8MGE/wA3qvSR/uTLmhudjfIUXiwpO07/AI0i/B125ij0HiiTGaWqt2WxUXCSO1gprXtYYTUC4I0MIeknUIHVTqGtCZKYxUnXDS1dR81jM+jPSmb0sp5nmJODdQRMlhlNHnM5oLgq9FahxClIu1e3opUwUNjm227RyuKmx/pxGavhrGuLqOpZatRbJc1FcUpFY70JpUmxtQf6WcRK9R1StUHFXF8/y2XBQ1+zoKUN4gn8U8UWQA7JMavbhRcTaMxCjMKqsx1oKCpoDbE0EggEilRlxHnxJdOvkK82bNRpE16TF9MyX5aAgIFXuTqGBBXQRe/0lVCpJmdRJCqVXCzMFFAFAScHWg+NIJNaUxxax+rtuIM5+1rHI7bGM7/TKS8Bm9USSpxmY+OtdCKADilMrRW62QpSao6uYqMCjqWD0JBDAPMqykgGxJpQ0peL2vbbmzgoqRS4F6Zk0A+SSPziPzgwBocxtuI8/wCHfRjpBKSSh8yQqok2XhVkmmWSyNOoPXiOKq4akCtQKGf/AEhpeXUdSZVVwy7AIARQB1QTCPl62ArE7Xj301+uYFGGE1oaZWsfyjlm5qwNfwveKB8KVQxlzepQFaEBiym1KkTQ9GNBUjb5q87oZmKq9RP/APVLQ0vmMKA/4IvbUt9J+kmEICoxKQCCKUNtDrFjpzmSCTU5U3MZHhv0ckSEHkCZJalXeXXFMJFSZuMMr3vUio0IuIsyvCZdy3nM2L1mZNxWJI9LAKbZKAMxE7ZtrQRxiNjmNuIjndSisMRC21Kj7I15IH4iKh8OqTSb1Si1g7H4NWxMDfIEA0FQYrT/AAGTMmpMneZPZEdU81VIUTAoegRFzApU6V3h2nbZZ+5e057CFmPYWOY24igPCpfapM9wMw8yaa0+0MQB/KCvhUpVCp5qKCKKjzlUC1lUMAo4EXs7SeN9X5fTznAoVlTGBNKAhSRX8Yx/of1BLTGcPidEY4gLlZk9DcdpIoosdt4s9R0Sd4HUzQheplEqwxerDimAutStaBhm1KRJJ8OaUEbpmrhDKVmBirgs7+tRVGDtnQilRStxLvtmytWS4wrY5cR0uYKZattu0YkjxX+JMqVLLoQMfUAYhMlgWEolTVHZ63+zLemYMXT4fbsm9QjBiQQ8xsmJIKzCykEWNRqaEEAxWrrzH0nnu3WmXRjLWQZlLYQ6pNVmpuPOkivIpkae2Z+7I5ccRkN4IrNMZ3ms7q6Y8N1WYqLRRSgA8oNTUk1rWA3jLSGp1ZUDAxWaisofCMTL5bMSr4RUAFsV8qUiRJs9tmZMutj6uNjGV9KupdOkmtKqJmEBDYHGxVVoTatTbmkHpOkdlVp7zhMY4mVXmKqVBoihCAcIoK5kgnWBN8MYlcU+eyKwYS2UEVBDKC5XG1DSl9B+Ls7Vfov1KvJmMKnzRLn1IAqJ0oNi4q6vbSkeiL39Jz45jz0vwuZ00tR05LrLkS5JlzEILrJVghWYtMD9xrVSDay5xLL8RHVzFEp3EpBjmlcav5jVCSWw3Qr3MwqCCEGRME/GzKewsf6cR4bxKdj64qQSJT9MwqBRS/USlqtciQCKjYx6hfDFJVhM6lGWtCHds7GqzcSn8q5UisfAJbB2xTfMcYTMIJbErmZKagAWqNSgAAtQw7xrLWxKmAk2NyNuIgnUBVgCCAbWv6Yyv9bfp8adQlZljJKBgs49qhFDElJhdgMJJ9QNTfDY6fwxsK+ZNnmZhJZ1eYO40JwqSVC1tShFKQ9tblRfSzxEy+kaZLBxqVK5Z1uDcWpWvFY0z1Cg3Bri2Gh0jF8S8NJVJLTyyMTUOn81qA0GMFRQWqcJJvcZxLLkTJ6IOpmDC2H+VKqVmAZ45jAM4Y3IXCKWOK9Xa60ej8TlTkdpTrMUChKsrAVWorTcEH4IMXQ+Vj+Q5ij1vQqx8xTMlOEKYpa0qmYDB1IIBFtqtTMxH/BzxdOqmk6CZJVkpiJ7hLCMTS1Qw/GkVi2q/wBGeodj1TMO3+IZUApZUWXLNbDN0ZtfUI0G8QlI+BnVXcjCpZQxsAKA3N7fMZPSeG9RLNJcwATBimTPLbGJhmPMcy5RqlxNCgsxwhFqHjQk+GSgk1GV38wjzGbEXYhQBVhQimlKYdKRJqTV5X7jbbaMX6S9QRN6EAlcXUqCAaYh5cwkED1CwNOBFyX0TAkfxHVUtohOmZMskxndb4V1D0xTRNMtay8ckqxYPLceY6kr/wCXSqy1zrTSB23Z00ChIoAa1NMsLVrtHNPVlBW4JBBBBBFdCM4zX8PaYVPUu0wBiRKVCskerDiHqmECnqNKiuEWpJN8OwszSnmycb4mRUBllye5sLKSrE3NCATUkEkmC9r8xqgihy42jN+i/iDTZGKYDj8yYDlljYpS5tgK04+IfqJPUBTg6g198jEuWoUof/2/OKnhvhvUSay0mhZQIIfymM09oUgiuBe5Sa3qDSgpU2pd/iv474RNmzJzSxJo8iVKXFMIOJJmM1ojUFGoLmNHwHpmlicZglr5k0zFwPi7Sqjuqi0PbleNJtf82hJWQ+B+kavK5i+I9MiKGwhRV2Y0pdiTUnk2iRGGI5ZjbiIRr94/q0GXmfn+0ZXxSKwxG49I1HugTVUshIU4SSDaxoVqPwYj8YjXM/A/QxzZj/NYLePaVmHbcZjUcR05hhNxkdRseIjb6vyP2gTcj8H9DBMWC43Guo5iORhCqBhFhYU22pCj+/7wqekfH7QXxTSmFDlm2o3aORhiOWmo4iGXl+J/Vo5fUfw/aKlh2Cl1Jw1CkA1Fq4a/oIcsMQuNdRxEIzHx/wAYJ9Q/H9ohih9JZM6ZJw9O6o9R3F8NLWuqknuw2sKVzpQwf6WVmdQ48srNRWw5f/UBDLZq0sCuHStRGo+nyv8A0wZ2R+P2MXyvpPFm/RXww9N0kmTNKs6KqMVIIJXtGE4VOG1qiNQKAoBINxqOI5/3P6xDP0+V/aJ77a48fwSKK1CMNDtscotswqbj8xvEE70t8H9DBmZ/5vA91JKYYRcZDUbQEYXuPUdRu0RSsh8D9II1+T+pgmJUYYjlmNuIDEYhcZccREmZ+f7RzZj4/tBfHtMzDEMszqIV2FBceoajiEbMfMDb5H7QTxZszwzDPnzlKFJstSUyrOQMoaoGqFQTn2iJ/o54eOnlYDgFXd8KlaLjJYioVQbk3Ci1LRcn+lvg/oYc5/5zF8k8XSWGEZZcbQZTDjNtt2iJMh+MGX+7fq0Rq8UquKm401HEK1K6Zbj2wgzP4ftC6/h/xgmJ5jCq3Hq42aBMYUFxmuo3EJMzH3v7wj5fl+0FnFNPYYWuMjqNjDgi9xnuOYrTcj8fsYkGZ+f7xUvHo0pwADUf04iFGOGoKi5tbc6wPqn/ADaIpXpX5/vErfHj1qxhDVrhBqDpbKBInXANKgEE1Hth5eZ+R+0QytPx/aCZ0q+OdEZnktLZFmS5gYMcsJDLMFr3RjTkLFeV4WydYZwdfLIVQtbhQAFTDTCAGDPiB+sRTWNXb8f0aGf/AKh+sXy/GfHs8xhhNx6TqNjD4hx+Y5is/pPwf0MN/n6wXxSyWFBl+Y4gI47rjMajYRHKyH+bQB9b/NBETO0qsMRy01HEdiFcxkdRxESZn8P2gjP8P7QMSTWFrjPcbNBnOKZjMajeIJv7/s0M/wC/7wXxSTSMLZZHUbfEPiG4/McxWm5N8H9DD/5+sU8X/9k="/>
          <p:cNvSpPr>
            <a:spLocks noChangeAspect="1" noChangeArrowheads="1"/>
          </p:cNvSpPr>
          <p:nvPr/>
        </p:nvSpPr>
        <p:spPr bwMode="auto">
          <a:xfrm>
            <a:off x="155575" y="-792163"/>
            <a:ext cx="5667375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060" name="AutoShape 4" descr="data:image/jpeg;base64,/9j/4AAQSkZJRgABAQAAAQABAAD/2wCEAAkGBxMTEhUUExMWFBUXGRsYFxcYGB4cGBwXGiEhGBccFxgYIiggGBwlHBccITEiJSksLi4uHB8zODMsNygtLisBCgoKDg0OGxAQGywkHCQsLCwsLCwsLCwsLCwsLCwsLCwsLCwsLCwsLCwsLCwsLCwsLCwsLCwsLCwsLCwsLCwsLP/AABEIAHkBnwMBIgACEQEDEQH/xAAbAAACAwEBAQAAAAAAAAAAAAABAgMEBQAGB//EAEEQAAIABAUCBQAIBQMCBQUAAAECAAMRIRIxQVFhBCIFEzJicQZCUnKBkbHBFCOh0fAVM9LC4jRDguHxJGOSorL/xAAYAQEBAQEBAAAAAAAAAAAAAAAAAQIDBP/EAB8RAQEBAAIDAQEBAQAAAAAAAAABEQIhEjFhQVGBcf/aAAwDAQACEQMRAD8A+n+FyR5ErP8A25ep+ysTy5IwixyG+0UfB+qltLlos0FllSyV7a0KKQaYbimuWd7GLkl1IADgkgWBWuXxHV6JVXwqeJom9mHy50yVmTXAxFeK7RdWQKm2vPEYf0NDNKnEk1bqZzGwzY4sqHeLbeNSVmFTMIowUvg/lh6VwtNwYAbUoTnQZkCE9Etz20BIGI2OQ35il4jOwTumlhbTXdSSTYLLeZb8VH9fweb18pGo89FqopVkBNK1pa+Y/MRm+K9SrdT0JRvMXzHYshQgK6eSp5q85BYGxJ0hS8vrceQKCxzG/EdNkDCbHI77GK/iHVpKC43uSAqgAsxJAoqBcTfgN9IEnrpcxXwzO5cQZWAVlIr6lZQwyrXUXFrwN+rZ6cbH8zzFPweas2Sky1wa0JpUVVh+BBB+DBk+IyZjFEnBmALUFMgaMVOGjAEgEqTSorS0Z30IlU6GVQ0FZpOR/wDMckkkGv4mBv1typAobHNt92gJIFTY5jfiKHT+LyS2ETDdnUPhpLLKWqqzCmFjnkdDsaWJnWS0qzzVRai7MgGgzI4gagndRh6qTIwWmSpswtU1HlmUoAHPm/0i8ZIxCx/rGJ1Rr4l09zQdNNGKgoTOZCgFF+z0zn8qaxoeIdcsp0XveYwbDLRVLkClSAQAqioBZiACQK1IhpOV/VqZIFBY5jU7rBnSRhNjkd9jFNfFJLS0fzlUMwUYyqnGCAVIYAhwRQqb1Bh+r66SowtPQEiwLoCaggUFL3tDVnL6uGQNjnudzCzJAtY5jfiMcfSSViZT5gOJhKBVP52FjLPk0t66r3YdD6TWJuj8XlzSqEtKnZmTMUCYKMFNO2jiosykgi4JEGZfrRnSRhaxyOp2MMZAvY/md4q+IdXLlgiZOVCVJAZkUkUIqAQDSsK/ikilf4mVQ1occuhoQDS16VFYLv1alyBhFtBvtHJIF7HM6nciM4eNyVby2dloBSYygSi2EMVE0rTFhYGlbitCaNS/JYFSwcYSSQ3bShJoQaUoYG/TpIFTbbfiFMkYhY5bniKcjxbp2eg6mUWNKATJZJrta/8A7RBP8ckg/wAtzPagASTgZiWBYUrRfTLc55KfxaeX1qmQMQtrzAeSKCxzG/EV+j66VNI8uarmmKgKlgDliWlV1FxpDdR1MtWVGmqrkiisyBiLZAiuQP5QN+pp8gYWscjvsYWWZbO6A1ZKYhU1GIErX5F4peKeL9PJlNMmT1CgPqpJwVD4QoqxBNCBcGKfgoC9X1FSqmccS3Wr+TMmSWJFLn0ZVsVFrQ1Ly+tqTJGFbHLmGlyBsczvu0CWnaO7IbL+6xBJ6mXT/eTNxZkzUvi0zGFifgwW36eaZaXchQWRQSSKs5VVXkliB+MSeSKixy3PEeW+knXS54EuVM8wiYHOAVP8uU8+WyMovSZKS6k3tnHppTK9GRwylagrhIocJsQOYHl37STJAqLHPnmBMkC2eY1PELOdQQC9DXUqNDxFXqPFJChCeoQYyuHuQ1qwUFaC4xWrvXaBqbHLYTApqUJVhezYcVDzRgfxiyenGxz55jzv0cb/AMRehm06oAkFsE4MFqCLUEoC1hUDSPSMtK1awPHOfbBN6RSpAoLH+vEREouEMcJdiq3NWbuNBuaKT+BgDqparVpqgAFjdbKtCxyyFbx5rxnrEnPJwYm8ib5zgyiHAlvLLMqsgYgSp7moBrSg1ERbenrJcgVNjmNTxA8kVFtDqeIXpHDjEjhlJFGXCQctQIpHxaTioJjPhBB8uWZlDaxMtCK2Ns4pv1Y8QdZaBiD6lXM/XOAZ8sInmSBax9Q1O8eZ+l/VSp/Ql5c3GuJCGW1GFJikEAEMO1uP09N1dFBZmoqmpJwgAA3JtYUgTk6bJGE2OR1Oxh/IGx/M8xRleIyplVSbVsJOErgYg5EK6gkVpcRfwZCprnkN/uwNZvg85ZpnANi8uaZZpWxCoxUka937cRelyR3WOe52EY30SUlZ9Cf/ABM7QfbI+z/l4s9V4xJlM6vNIKkY6IWCDDirNZUIlCgJqxG+tYS9GtFJAqbHTeM/xXqfKfpwEr500SjUkUBRnqN7oBTmLspgS1HBpStMJ/E2jH+kksmd0QrZZwmGoFbASgBa3+9XX081h+Hl9bU2SLW152aDNkDY587xD4h1CSgrTJmEFqCtLkhqBQFqx4FTFeT4pJmWEwq1jgmL5b4aijYJiBqZXpTTOwGrkzpxQ2OW52iv4V1Cz5YmKCAWmKLn6jvLrpngrTSsTlgQxD1AF6YTodhGP9CVb+EUGq0eYdMndpqm6/ZmC2hgaudS0ibMPTvLR2VA+FpRKBD2ghj2aEUBrnEkvwqV5ap5EjCoXCvlrQUFqCtqRydCw6hp9fVLWXg0opxA1rWtXP8ASLktmwi2g14i5PxJ6YCeAkTAirLHS4/MKBm9aL5SoUxYWl2x3PqQVBJrG3IkhRgVUVRRQoACgWsFBoBxEiE0NvrHXloKE1NtRr8RJFxB08gIzFEloSFLFVAqaEXobmgA/ART8U8PJo0qXJ80MhBoFxBHEzAWBqAafneNFScRt9Ua/ehizYhbfWFWs7wnw3yZaAhDMoomTAO53tiLMWqakk3P/tY67o1mL/MlynoCRiUNQgEilTaLDk9ttRr8R05mwm2h14MExD1fRJNAWZLlOorQMoYCxWwJoLW+Iyei8GcsRNCNIUs8pC1QWmnzHMyXQDtbFhqWHdoQI3izbb6/MLKJwrbTfiGFhFl1WlEIqbEVFi2laRF03QojsUlylJIYkKASTSpqDc8xYllqG2ra8tBRmxG22vxDDGH1ngpQh+klyZc4FdMKFQDLuFr6ROdgALm2tRe8M8MSQFSWqCihS1O5sIAq7YqseSTF3E2LLTf7sElsQtvr8QMQzktUhL4a83Ave8ZHVddJ8rqUlJ3DHKdVksD5hllhwwoQcfpuL3i39IvCv4mV5bEoCRUihOWG2KtPVWovamRpHTPC6PNmgsGmShLP2aoGAemrUameQEWSfqZrM8G65Z3SSlFQVPTMysrI1GdXQ0JFQaaVFiKxu9f0ompgmKrLVTqCCCpBUhqqwIFCKEGKHgPgI6VcCkslE7SABjQYQ4pkSFBIyqKilY1pjNa2o1+IWT8OKp03h4ky3CC5HczOzu1FIGJ5jljQc773uCWcRICVNiaXN9TWBPJwtbQ68GHZmqbf15iLHn/oPj/gpZxVYmZVj6jR2QE0IHpUCwAsKCLUvwOVUtgFMZby8TeUGr6hKxYK9opbO+Zqb/RygiBUQKoGQsL3Nha5JP4xIha9vrHXloGF8qpIKochcVFBSgzyEYfXoT4j0gGAUlTnyzCBZarnkP4kni41jeUmptqNfiInlVdWKDEqsAa3AbDip80H5QwzUfX9AJpTH6lNVZWZWU8MrA0OorQ1uDEfTeGpKTCqJQsC1RUs1hidmYl25NTF4s2IW1OsBi1BbUa/EMTGOk3pw/UCWgE0kS51JT1JZCUvkVwkmo7d7xH4B0CTOhky3wThgwszKwJmAkTGAchkPmVIsCKClLRfmeHgTn6gVDNKCEV7TgxlWI3GNh8GH8J6FpEsS646FjXL1MzGwO7GLZPwZ/TeHz5nlL1BlvKlg50JnPlLeYtgKLUlRYsQR6RF2f4XKmrheXLIqTlS4LaqwNMwRkQSDnF2SzYVtpvCB2pRQKktry394i4pHw5z1Yn41osry8FL1xBlIOKwoTb4iDqegmS5pm9MsvEy0mSycMtyAAjmlcLiwJA7lsa4VpoypzhiGGdKGvxExZq5ab/diF44odH4UspVUhHctV3Zas7kHEzEnWmWQAAFAAIh8Q8HXyJ6SUlI05WBoKAuwoC18qmuWp3Ma0xmqLfW34aBMZrW1XXkRcJGb1HhCmQstqVloArj1qVWgZHrUG3461FQYk8PnTXU9V5ZWXSiqao82rAzXW2lMKGoUkm5CsNeczYWtpvwYkxNe2u/zDEsZh8GkuVZpUosCKHDQ9vpBIIxAFiaGovlC9J0DjqJk7GMLoFw0ycM2Jq1rQqqClT6TvfRklqC39fiBJdqZanXloLjK6vwqb5kxunmLJM2izaD4AmyxUr5wWoqR3dtTRBGj0sjAERAoVVwqNlGEAeqJkZsRtqNfiFDNUW0OvxAkYn0h6eU/lyZhKGYJiy8KtgDFHDGxwBsLNTFn+ECXJlzHlLNnTJ7sBOVJvZ2qVGJpKBEszKaOtamuYqNHxfoPPWWGxKVmLMUqbgriNBWtiCVPBMRzPCx/FL1NWxBWl4cXZR2Qkgaf7Qy3MXOKZ2tdZ0omIRMSW4oTRgGuLgipzqAfwiv/ofT1B/h+nrSlfLWtK1pWtaVA/IRdmM2E2+qdeDEmJvs/wBfmIuMOV9G5Vs/LAWkkOwlDCAtWVWAmVAWz1HbUUjR6LpBLQpLVVUHK+ZFWJJarEk1JNSSbxYklqC39fiOQt3W1GvAgYpTvCZMwkPIkPandLU2NKih0O0U+s+jqMtJZ8pqdkxSxMvuRz5Ss9EqUFgALCoIFI2UZqm22vxHYmrlodfuwwxSleGJLcOAGmVIxuxd6ENYMzEqvtFBFvqZdR3KjUOorryYaazWtrvw0GazUy1GvMCM/rfCZbgkooopWqFkJUipU+W4xLbI1ERSPBKNMZpjFWmY0lo7y1QYFTDSW4xXVjf7XAjR6iaQp7cwcjxDy5xbT8z8wuHj1pjNH+D44iOVNGEfA04+IXoOpxSpbMbsiE2IuQCf6xJLmjCL6DfaBnQS5oofvHQ7niCk0VPzseOI5Joob/WO+7QVmipvqN+IBFmjEfgafe4gtMGIfjof7RyzRU3+qN/dDGaMQvvvBaWZNHb8jQ7jiBNmjCfg6cHiC80dt9Rv7YM2aMJvod9jAwTNH66HniFlTRhX42O3xEhmjfffmI5U0YVvpztFMdKmCh+W0O7cRyzBiP4afHEGXNFDfVt92gy5oxG+2/EQJ5or+Gx9vEEzRiH46fHEHzRiz059scZoxC++/EDCzJot/wCnTkcQZ80YW+DpweIMyaKC/wBnfcR06aMLX0O+xgSCZo5z2PPELNmig+V0O44iRpw3155hJk0Wvqu/EEhZ80YG+DodjxDtNFTn+XPxCz5gwtfQ77GJDNF7/rvBUcqaMI+Bpx8R0uaL/eOnJ4hpc0YRfQb7QEmi9/rHfdoGAkwYj8jQ8cQDNGIfG3xxDpNGI31G/EKZoqL6c8QILTRiGeex/tCvNFB8jQ8cQ5mjEL6neA00UF9RvxALPmDCfg6cHiJPNHP5HniEnzhha+h32Mc0w/aA/A7nWBIgTqAQq3FdafPEBaLda5tUU0q3EGTNDIFNiPnaH6afYg51a992g3eneYrV5pp8cQUehzJtt93iHksATQ7b8Rxmiuf1eeIMjMmiq/e24biFmTRb5XTkcQzzRUX+tzs0dMmigvqu+4gmFnTRhb4OnB4iTzRXXPY88Qs+aMLX052MSGaN9eeYIikTRQf2+OIEmaKfidDueIaTNFBfXniOkzRTPU77mCulzRiOee3xxAE0VHwdDxxDJNGI31G/EATRUX0O/tgFeaO35Oh2biDMmi33hpz8RzzR23152aGmTRa/1hvvAJMmjCfunTg8Q/mjn8jzxAmzRhN/qnfYw3mjf9eYISTNFB/b44gJNF/kacDiGkzRQX/XiAk0d19RvsIK5JoqfgaH+0cZoxfht8cQUmipvtvxAM0Vz+rz7YATZot87HZuIXqOotQZ4tufiBP6vKxpXnZoXqGA7lOorne8GuPH+lefTEG1WgNOPiJZx+sK1+PniBOmqyNfQ0z2iVHAHqr+fMQ9fiHwojyJWX+3L/8A5XiLEthhFxkP0+IyujE6Wqq0lXUS0AwMgZWCgOr4zRrioZTeuQpU8niTCmLo5wAGYEpr5CyOWoRetNRWhiuezGj0s9WVipBAd1yOauytmNwf/iJUNzcZj/Mo834AsyTLmY5Exy8xpwoJdavcq2JhhIaopllF+WvUsWYLIl3GGWwLE6nFMUgITbJWAuatW0lNaat3G4yH/VxEPU9aiTJSE3mMyra1VUua2t2qYp/xE29Ol7sK28yWFrf61a05w1+Ip9ck2bO6d1kMnkszkMZXdX+UVBDEXlu7VtcLfOLacq3phsMsx+o4gzj2m4yP6HiMl585wAnTiTdatOKGnprhSUTjzIuy5DOJH89KhpSTVo1Hl0Q5ZMjnk3DnIWFYDTZvj/K8RF0PUpMlo6MGVlBBGRFMxURQ6nxEoDi6aaLGmBVmVN+2kosVruQF3Iih9G0fp+mWS3TTGMoEKVMtgymrJhLzKgBSFo1KYdqGGlr0Uo2Nxmf1biOQ3Nx/lOIy5TdT6vJk0xGsvF/MAqb+Z6Cwv20A90SHqZgqf4Zjxjk8ZVekBZmdagnJKLd7o7qKG6oZYa9LU8xfzidmGIXGv7cR56fLmt1UuesghZUpkwN5YZvNNXp30qpkyaV+2/4XTNnTGXBJWSL4mm4GNBT0y5TXJ3LCnOUNJWpMNhcZr+o4gdQ3Y2XpP6HiM1ps5EGOQsxwyisooAynD30mkYOVqaaFoh6z+JZHUdPKAZHUEzu5bEAsBLpWhBoCaUIrDV1c8O8WWb08meBaaspgNvNoBpoW/pF2Y1hcZj9uI8v0PWS06eRKVBRPJxsMAWWBO8qjAkEUKMKDLCY01615gBkyVw4yvmOyhThbASqpVm9JpWldxWIzK1eobta49J/Q8Q9b5j/D8RlTZs8K2Lp0axvLmKRWhrUTFUjTKuZ/Fpj9QBX+Hkk/ZE69a6YpQB/PSKupfB/EUnyVmJUKaqK0B7CUJoMqlbfMW5TWNxm36niPM+AdSkiWnShfNnK02qqUJwg+YXYsRQfzped6vlGj0s3qMIZ+nl3ZqojgstzTvYKrDPbMZ3hpK1VPcbjT9uIqz+sCz5Uuq1dJjc0Tyxa3viETptSF6YVqPXMlhQLariP5CMjq2b+O6WZNliSAry7sjBsct5jjt0DdPLINATX5ETT/AI9OW7hcZn9uIWc9lyJxD9uIzJfXPNZPJk4VIxY5uEChuAEUl65ZgUB1NoSf1U0CWT0rVqMWF5RUZVuWBIqKC2orS9LrUzVzxWeUkTmNCVluw+QpNMuIreB+OLPDA9rIErVSAS64rBhUUIZb/ZiDxKc02XMleQVB7S+OWFKHPIhwcNQRTOtCbE5P0W6qXJDPND4Zig+Z5bOgwTZykMyKRLABS7UFNbGM72lue3remIsbZU/y0SySKaZt+rcRnz+sCLLCIJrzK4ACoFAKl2Y5IKgVAN2WxrEbT5yip6dHFWqJc0F82pQOiA39wjRys7VOs+kHk9Y0thillOnAwrcTZ04ybk0sAUJGgodaHexXzGX/AB4jwn0mkO0/G8k0wzZioqhzSVKBUnBUY/NphANahaXy9j0XWyprMFFGUdyOmF1rSlVOYN6MKg0NCaGJKzKtzGuLj1fs3EZX0s655PRz5sqhmIlUGGvdUU7aXzy/wpL8QmTFWZK6ZWls1ULTAjMtCQxUocIa9KmuVQK2i63zZyYG6YywHQufMllcKsrHCVbEahdQLmm8WrrTk+IypyzfKYMEZpZNDSoFbEjuFxcRdLZ3Gf8AfiPFfRDrkl9Knm4g05JM0OZZ8stOkqaeYq+Wh8wMoUkH0i+IV9P1/WKjrLCeZMfEQihAQi+pmLEAAFlXerDmklSXpbkmwuP8pxGDI8dC9TMktUgzJaS6L9dkmzWqTmtJVaitzT4tDq5ow06QsuRo8rFXMUGKmG1CSwpUWN48t1vSM3VhmlYpi+X1GBBiKKOoCCjWBYykmV+84yuVq2vey27jcZ/24jg1xcZH9uIoSPEpJE1zVPKvMVkwsoAxVwnMUBowqDQ0JoYSR57KpKyZbMtcBUthJpZiCKka05i6bB+kfiAkSPMr6WXJcRoTRqCn2SY0Zhyy9Q/X4jy/0oEw9L5ToHnNrJluZZChmJqRSWThNELE5AExfm+MLOt0YE0s1BNw/wAhdSS9hMIr6EJNbHDQkQ3tszT2n7p/Q8QwYb/5fiMjyp0uoP8A9QhU0akpJitShBACqynMEXGV6gh/9RIpi6ScBhJJAlNQ1ywo5ZjevaDl8CKbCfRzrPMPU/ZSeUU0N8KSwxFRkJmNbW7TvfUQ+q4z/YcR5nwLxCXJExJisJkya81JXlkzWlzHJRsFKgWocVAuTUjQlyOomY5mNZJr2SWRHXIf7zL3En/7bAD3XiSkrV8wAkkjT9uIx/H+vZG6TCcOPqFRxTNDLdqZbqp/CJD1swMC3StWgsrySA3BLCoqKVseM4yvG+qVm6d3lTJSyHE2b5iYUW6Sqmb/ALbgLNc2YilTpZa1bI9TMYGlxn+zcQlAAwBFMVrc/EZBnNNp/Dyyqlv92YoCUGIMVl1DvlY0ANQa0znDTpQKvL88BhSYnlqxUn66EqAw1w2IvQZQ02NIqArAEZft8RT+j/iBnyBMagJeaKU0WbMRch9lRCz/ABEKpJ6eaBQ3EsPehp2yizZ6gWjJ+jXVS5MvyCrPODMzSkGJkxgTGx4jSUCztTERW4XaKzeSH6SeOGTNnqOoCCXIlTApZahnmYDXFemEA05j1cqWMIuxsL1O3BpDBPc39OISWnaO45DbaNWzMWDLQUOfqOp3PMFJYxG7ZjVuOYVEse4+o7btBRLnuOY24jICyxiN2yGp93MF07hdtdT/AHhVS57jkNvdDMncO467QWumJ6btmNTuOY6cgwn1ZHU7HmAy+nuOY24jpq9p7jkdtjBDtLG7a6tzzCyk7Vu2W7bfMMU9x/McwkpO1e45cbQBlJY3bNtTu3McssYjdtNW45gS0se45ttu0cidx7jpqOIqjgGL62W59vMcZYxD1a6njmBg7vUcuPbHFO4dx124iDN+knii9LJ80gtcALjK1oMZoTW+FDb+o0pHqZuPqEaayqiidLagw+SyN2kmoJExTfPDTmu+62Hcfq7brHTpfae45HbYxqWSJjz/ANEf4ed0+JSkx5yJM6kI1QXmAlgwU0W5btpqSbkk738OqqqqCqjCAATQAUAAFdolZPc2e45hJiZdxzXbiJ0SY6enY12yOp2PMSNLFTdv/wAm3+Yinr2t3HI7bGJGS57j+Y3gsRSenX1UoxC1a9TQWqa1IEPLli/q9Tanc8x0pe0dxyG20KAADViO4jTdoiHRLtds9zxzFDxDopc8GW4LLTIltCDoa5xZaViJo5zGoztCybkCpqBe44g3J+mkIKgXBBvc/wB4acD2gYjVhXuO45gTZFWUhiDU3tB8qgHccxtxBLntil5o6idLLEKFWdLagp5dGDox3DqL50YcxJ9DAp6YYZ6z1DzAsyWThKl2YVoxFaNehjYnJ2nuOR22MSYL+o/0i26z/rK8G8FWVQ42YKnlylIp5cuuIopU3FkGWUtAakEnSlJbNs21bduYWUnaO45cQZae45ttu0Q9E/hFMwMcWJQQDibJsNdfaIpeK+DicQRMmSmwMpdD3GW9A6VOW4IyIB3B0ETuPcdNRxAwd3qOW49sMMd5CrgC1ABAABNAADQC8GdKFPraDM8cx0xLr3HPjZo6Ylh3HMajiC/xXTwyUnTiQFJlLLEsKxJGBVwgGpvYRH4Z4T5RYvMeaxCoGNQRLQHCPVc1JYnUnQUi5OXtbuOR1GxiTBf1HPjmGM2EkyxQer8zxzEMrpRix1atGXM0oWJ/O0SyVsO458cR0lbeo5nUbtBpQ6zwSXNmB2MxSCobC1BMlqcQlzK1xIGJa1DdhWjMDoBBUXbI6njmOlp3HuOY24gBLjuOR24gjL+kE55RkOpbAZglzFFSSHDKhGZFHwg8Mdog6bqJv8X5LOWRFWpDKTjNDimAHFLrU4aChpoY23T09xz42aOeXl3H1DbeNaZ9GYgwn1ek6nY8w3lj3fm3PMJNTtPcfSdRsYSdUZFucuYzVk1HhpQgsai4q2lNjvE0lM7sbi9TsOYXpJIwijG/I4iKXLZSwBJFbXGwiNe+kvlqWKktWxzP94VekAYAsxFDqfbzEiSrm5rQXtxBw39Ry44i4nlZ6rpssW9We5+y3MNOl2+tmNW3+YWYuXcc+NmgzUt6jmNRvBHTkGFvVkdTt8wwlDO987m+l77CEmp2t3HI7bGGwe4/05ioIqRUNUEClvjLuhZQag7tBpx96K/hRbyJVh/tpv8AZX2xYlYsIsMhrx92IfjkDUPd9Y6cn3QVDVPdrt8e6BLLUNvrHU7n2wULVNtRqePbAKobEe7QafPuhiGxDu30/wC6FUtU20Gv3uILFsQsNdT/AMYVaDq3b3ajT490dNDYT3aHTg+6OctRbDMb8e2DNxYTbQ6nY+2CGIb7W+nz7oWUGwr3aDTj70MS22+p59sJLLYVsMtzt92AMsNT1atpy3ujkDYj3bafHujpRahtq2p3b2xyYsRttqePbACjV9Wm3x7oJDYh3b6fHugVbFkMtz7fbBJbELDXU8e2ChMDW7vs6cj3QZwbC3dodOD7oEwta32dTuvtgzi2FrDI6nY+2CQxDfa12+fdCzA1u7VdPj3QxLbDPc8+2FmFqC2q6nj2wIWerYW7tDpwfdEjBr939OfvRW6mc1CCKCh14Ptiee7AE0H58/dhrWXoJeLCO7QacfeiMSz3En6xAtycu6F8uqigvQXqdszaGKsQaAVDE5nc+2BISXiRiMViRpkbe6GeUS4OIjt2zy90NJDljiAzFr009sOS1RYZb/HESG9jhbEO457f90Bg1B3ajT490MxbELanU/8AGA5agt9Yanj2xWQnBsJ7tDpwfdElG+1/T590RzsWE20OvB9sVuj8RMybPlhKeUVFSbMGBNRbRgwvtBFmSGwr3abcfegy1b7Wract7oEkthW2m5/4wZRbbVtTu3tgtcoard22nx7oBDV9Wm3x7ooeL+KHpwrFQS86RJAxUvNdJdR23oGJpxF8lq5DL/j7YfpvYzA1R3fW24PugTA1u7VdOR7oM0tUWHq3Oze2BMxWtqNTuvtgrp4bC3cctuD7oko1T3a7fPujO6TxHzlngKR5Ux5RJqKlVqSKrcd1PwNKi8aNWrlruefbBEckNQd2u3x7o6UGp6tTpy3ugyC1BYZ7nj2xn9b4kZRkLgr504yxelO2ZMr6b/7dPxgtaEsNiPdqNPj3RwDVHdodPj3R0stiNhmN+PbCLNJYUAsDqfb7YHZnDdvdrtw3uhpga3dqNOfvQk52GGwz3Oze2I5zTARYHuFvx+7AktdNxFCcZAodODn3Q8h2Nib/ABpf3QnVswFaWoa34PthqFiDSm1zz7YjX4Tp1cWDWzuMsvdEyBu7u1GnA90GTioLD8zx7YCFu6wzGp2Htis26Khqnu20/wC6AVbF6tNvu+6CpapsNNT/AMY4lsWQ9PPt9sAJga3drtw3ugzg1PVqNOfvQJ2K1tdzs3thpxamQzGp3+7BIE0Nhbu0OnH3oYhvtf0+fdCTi2FrDI68fdhyW2H5nn2woq+Fv/Ik2P8Atpt9lYnlN2jtOQ22jLn9PJWi+fOl4VAwic47aKq1DMSKWNqVOdax0mQXAwdZPIAAYKJTbHMS+02I+CbZEO07xZleKy/NMm+OradtbthxZY8JDYc6Xi2j9xsc+OI8/wDR3py8qYs5nd5fVTQHXGrEoDKViUIJYpnuSY0k8O7jWb1OHFXDjelaAer/AHPwx0rElNq6H7jY5DbmIPE+vEpceB3uAEQAszMQqgA0FyRckAakRVbw44qpP6mXQXAJcNUGlfOD0pnUU/EWil1fSunUdHindROUzGDhwApKI0xGpLRQGxpX/wCBFq3Wz0/WLNly3QEq+FlqKWOEixuLRLNcYTY5HbYxnL4SqBQkzqEAaqgMcKi3aqMCmEVsCpOV8qNN8MGE/wA3qvSR/uTLmhudjfIUXiwpO07/AI0i/B125ij0HiiTGaWqt2WxUXCSO1gprXtYYTUC4I0MIeknUIHVTqGtCZKYxUnXDS1dR81jM+jPSmb0sp5nmJODdQRMlhlNHnM5oLgq9FahxClIu1e3opUwUNjm227RyuKmx/pxGavhrGuLqOpZatRbJc1FcUpFY70JpUmxtQf6WcRK9R1StUHFXF8/y2XBQ1+zoKUN4gn8U8UWQA7JMavbhRcTaMxCjMKqsx1oKCpoDbE0EggEilRlxHnxJdOvkK82bNRpE16TF9MyX5aAgIFXuTqGBBXQRe/0lVCpJmdRJCqVXCzMFFAFAScHWg+NIJNaUxxax+rtuIM5+1rHI7bGM7/TKS8Bm9USSpxmY+OtdCKADilMrRW62QpSao6uYqMCjqWD0JBDAPMqykgGxJpQ0peL2vbbmzgoqRS4F6Zk0A+SSPziPzgwBocxtuI8/wCHfRjpBKSSh8yQqok2XhVkmmWSyNOoPXiOKq4akCtQKGf/AEhpeXUdSZVVwy7AIARQB1QTCPl62ArE7Xj301+uYFGGE1oaZWsfyjlm5qwNfwveKB8KVQxlzepQFaEBiym1KkTQ9GNBUjb5q87oZmKq9RP/APVLQ0vmMKA/4IvbUt9J+kmEICoxKQCCKUNtDrFjpzmSCTU5U3MZHhv0ckSEHkCZJalXeXXFMJFSZuMMr3vUio0IuIsyvCZdy3nM2L1mZNxWJI9LAKbZKAMxE7ZtrQRxiNjmNuIjndSisMRC21Kj7I15IH4iKh8OqTSb1Si1g7H4NWxMDfIEA0FQYrT/AAGTMmpMneZPZEdU81VIUTAoegRFzApU6V3h2nbZZ+5e057CFmPYWOY24igPCpfapM9wMw8yaa0+0MQB/KCvhUpVCp5qKCKKjzlUC1lUMAo4EXs7SeN9X5fTznAoVlTGBNKAhSRX8Yx/of1BLTGcPidEY4gLlZk9DcdpIoosdt4s9R0Sd4HUzQheplEqwxerDimAutStaBhm1KRJJ8OaUEbpmrhDKVmBirgs7+tRVGDtnQilRStxLvtmytWS4wrY5cR0uYKZattu0YkjxX+JMqVLLoQMfUAYhMlgWEolTVHZ63+zLemYMXT4fbsm9QjBiQQ8xsmJIKzCykEWNRqaEEAxWrrzH0nnu3WmXRjLWQZlLYQ6pNVmpuPOkivIpkae2Z+7I5ccRkN4IrNMZ3ms7q6Y8N1WYqLRRSgA8oNTUk1rWA3jLSGp1ZUDAxWaisofCMTL5bMSr4RUAFsV8qUiRJs9tmZMutj6uNjGV9KupdOkmtKqJmEBDYHGxVVoTatTbmkHpOkdlVp7zhMY4mVXmKqVBoihCAcIoK5kgnWBN8MYlcU+eyKwYS2UEVBDKC5XG1DSl9B+Ls7Vfov1KvJmMKnzRLn1IAqJ0oNi4q6vbSkeiL39Jz45jz0vwuZ00tR05LrLkS5JlzEILrJVghWYtMD9xrVSDay5xLL8RHVzFEp3EpBjmlcav5jVCSWw3Qr3MwqCCEGRME/GzKewsf6cR4bxKdj64qQSJT9MwqBRS/USlqtciQCKjYx6hfDFJVhM6lGWtCHds7GqzcSn8q5UisfAJbB2xTfMcYTMIJbErmZKagAWqNSgAAtQw7xrLWxKmAk2NyNuIgnUBVgCCAbWv6Yyv9bfp8adQlZljJKBgs49qhFDElJhdgMJJ9QNTfDY6fwxsK+ZNnmZhJZ1eYO40JwqSVC1tShFKQ9tblRfSzxEy+kaZLBxqVK5Z1uDcWpWvFY0z1Cg3Bri2Gh0jF8S8NJVJLTyyMTUOn81qA0GMFRQWqcJJvcZxLLkTJ6IOpmDC2H+VKqVmAZ45jAM4Y3IXCKWOK9Xa60ej8TlTkdpTrMUChKsrAVWorTcEH4IMXQ+Vj+Q5ij1vQqx8xTMlOEKYpa0qmYDB1IIBFtqtTMxH/BzxdOqmk6CZJVkpiJ7hLCMTS1Qw/GkVi2q/wBGeodj1TMO3+IZUApZUWXLNbDN0ZtfUI0G8QlI+BnVXcjCpZQxsAKA3N7fMZPSeG9RLNJcwATBimTPLbGJhmPMcy5RqlxNCgsxwhFqHjQk+GSgk1GV38wjzGbEXYhQBVhQimlKYdKRJqTV5X7jbbaMX6S9QRN6EAlcXUqCAaYh5cwkED1CwNOBFyX0TAkfxHVUtohOmZMskxndb4V1D0xTRNMtay8ckqxYPLceY6kr/wCXSqy1zrTSB23Z00ChIoAa1NMsLVrtHNPVlBW4JBBBBBFdCM4zX8PaYVPUu0wBiRKVCskerDiHqmECnqNKiuEWpJN8OwszSnmycb4mRUBllye5sLKSrE3NCATUkEkmC9r8xqgihy42jN+i/iDTZGKYDj8yYDlljYpS5tgK04+IfqJPUBTg6g198jEuWoUof/2/OKnhvhvUSay0mhZQIIfymM09oUgiuBe5Sa3qDSgpU2pd/iv474RNmzJzSxJo8iVKXFMIOJJmM1ojUFGoLmNHwHpmlicZglr5k0zFwPi7Sqjuqi0PbleNJtf82hJWQ+B+kavK5i+I9MiKGwhRV2Y0pdiTUnk2iRGGI5ZjbiIRr94/q0GXmfn+0ZXxSKwxG49I1HugTVUshIU4SSDaxoVqPwYj8YjXM/A/QxzZj/NYLePaVmHbcZjUcR05hhNxkdRseIjb6vyP2gTcj8H9DBMWC43Guo5iORhCqBhFhYU22pCj+/7wqekfH7QXxTSmFDlm2o3aORhiOWmo4iGXl+J/Vo5fUfw/aKlh2Cl1Jw1CkA1Fq4a/oIcsMQuNdRxEIzHx/wAYJ9Q/H9ohih9JZM6ZJw9O6o9R3F8NLWuqknuw2sKVzpQwf6WVmdQ48srNRWw5f/UBDLZq0sCuHStRGo+nyv8A0wZ2R+P2MXyvpPFm/RXww9N0kmTNKs6KqMVIIJXtGE4VOG1qiNQKAoBINxqOI5/3P6xDP0+V/aJ77a48fwSKK1CMNDtscotswqbj8xvEE70t8H9DBmZ/5vA91JKYYRcZDUbQEYXuPUdRu0RSsh8D9II1+T+pgmJUYYjlmNuIDEYhcZccREmZ+f7RzZj4/tBfHtMzDEMszqIV2FBceoajiEbMfMDb5H7QTxZszwzDPnzlKFJstSUyrOQMoaoGqFQTn2iJ/o54eOnlYDgFXd8KlaLjJYioVQbk3Ci1LRcn+lvg/oYc5/5zF8k8XSWGEZZcbQZTDjNtt2iJMh+MGX+7fq0Rq8UquKm401HEK1K6Zbj2wgzP4ftC6/h/xgmJ5jCq3Hq42aBMYUFxmuo3EJMzH3v7wj5fl+0FnFNPYYWuMjqNjDgi9xnuOYrTcj8fsYkGZ+f7xUvHo0pwADUf04iFGOGoKi5tbc6wPqn/ADaIpXpX5/vErfHj1qxhDVrhBqDpbKBInXANKgEE1Hth5eZ+R+0QytPx/aCZ0q+OdEZnktLZFmS5gYMcsJDLMFr3RjTkLFeV4WydYZwdfLIVQtbhQAFTDTCAGDPiB+sRTWNXb8f0aGf/AKh+sXy/GfHs8xhhNx6TqNjD4hx+Y5is/pPwf0MN/n6wXxSyWFBl+Y4gI47rjMajYRHKyH+bQB9b/NBETO0qsMRy01HEdiFcxkdRxESZn8P2gjP8P7QMSTWFrjPcbNBnOKZjMajeIJv7/s0M/wC/7wXxSTSMLZZHUbfEPiG4/McxWm5N8H9DD/5+sU8X/9k="/>
          <p:cNvSpPr>
            <a:spLocks noChangeAspect="1" noChangeArrowheads="1"/>
          </p:cNvSpPr>
          <p:nvPr/>
        </p:nvSpPr>
        <p:spPr bwMode="auto">
          <a:xfrm>
            <a:off x="155575" y="-792163"/>
            <a:ext cx="5667375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5062" name="Picture 6" descr="http://www.learntheheart.com/assets/1/7/RBBB-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8064896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865712"/>
          </a:xfrm>
        </p:spPr>
        <p:txBody>
          <a:bodyPr/>
          <a:lstStyle/>
          <a:p>
            <a:pPr algn="ctr"/>
            <a:r>
              <a:rPr lang="en-GB" dirty="0" smtClean="0"/>
              <a:t>GOOD LUCK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851648" cy="1769368"/>
          </a:xfrm>
        </p:spPr>
        <p:txBody>
          <a:bodyPr/>
          <a:lstStyle/>
          <a:p>
            <a:pPr algn="ctr"/>
            <a:r>
              <a:rPr lang="en-GB" dirty="0" smtClean="0"/>
              <a:t>Normal ECG</a:t>
            </a:r>
            <a:endParaRPr lang="en-GB" dirty="0"/>
          </a:p>
        </p:txBody>
      </p:sp>
      <p:pic>
        <p:nvPicPr>
          <p:cNvPr id="2050" name="Picture 2" descr="http://ekg.academy/ekgtracings/7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7920"/>
            <a:ext cx="8715892" cy="2885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851648" cy="561662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6000" dirty="0" smtClean="0"/>
              <a:t>Normal Sinus Rhythm:</a:t>
            </a:r>
            <a:br>
              <a:rPr lang="en-GB" sz="6000" dirty="0" smtClean="0"/>
            </a:br>
            <a:r>
              <a:rPr lang="en-GB" sz="6000" dirty="0" smtClean="0"/>
              <a:t> </a:t>
            </a:r>
            <a:br>
              <a:rPr lang="en-GB" sz="6000" dirty="0" smtClean="0"/>
            </a:br>
            <a:r>
              <a:rPr lang="en-GB" dirty="0" smtClean="0"/>
              <a:t>Regular R-R intervals</a:t>
            </a:r>
            <a:br>
              <a:rPr lang="en-GB" dirty="0" smtClean="0"/>
            </a:br>
            <a:r>
              <a:rPr lang="en-GB" dirty="0" smtClean="0"/>
              <a:t>( card method).</a:t>
            </a:r>
            <a:br>
              <a:rPr lang="en-GB" dirty="0" smtClean="0"/>
            </a:br>
            <a:r>
              <a:rPr lang="en-GB" dirty="0" smtClean="0"/>
              <a:t>every QRS complex is preceded by a </a:t>
            </a:r>
            <a:r>
              <a:rPr lang="en-GB" dirty="0" smtClean="0"/>
              <a:t>P</a:t>
            </a:r>
            <a:r>
              <a:rPr lang="en-GB" dirty="0" smtClean="0"/>
              <a:t> wave. </a:t>
            </a:r>
            <a:br>
              <a:rPr lang="en-GB" dirty="0" smtClean="0"/>
            </a:br>
            <a:r>
              <a:rPr lang="en-GB" dirty="0" smtClean="0"/>
              <a:t>Normal P-R intervals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851648" cy="561662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Heart Rate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the heart rate is regular (equal distances between Rs) : </a:t>
            </a:r>
            <a:br>
              <a:rPr lang="en-GB" dirty="0" smtClean="0"/>
            </a:br>
            <a:r>
              <a:rPr lang="en-GB" dirty="0" smtClean="0"/>
              <a:t>HR= 300/ no. Of large squares within R-R interval</a:t>
            </a:r>
            <a:br>
              <a:rPr lang="en-GB" dirty="0" smtClean="0"/>
            </a:br>
            <a:r>
              <a:rPr lang="en-GB" dirty="0" smtClean="0"/>
              <a:t>or</a:t>
            </a:r>
            <a:br>
              <a:rPr lang="en-GB" dirty="0" smtClean="0"/>
            </a:br>
            <a:r>
              <a:rPr lang="en-GB" dirty="0" smtClean="0"/>
              <a:t>HR= 1500/ no. Of small squares within R-R interval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851648" cy="5616624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Normal Heart Rate</a:t>
            </a:r>
            <a:br>
              <a:rPr lang="en-GB" dirty="0" smtClean="0"/>
            </a:br>
            <a:r>
              <a:rPr lang="en-GB" dirty="0" smtClean="0"/>
              <a:t>60-  100 </a:t>
            </a:r>
            <a:r>
              <a:rPr lang="en-GB" dirty="0" err="1" smtClean="0"/>
              <a:t>bpm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&lt; 60 : sinus </a:t>
            </a:r>
            <a:r>
              <a:rPr lang="en-GB" dirty="0" err="1" smtClean="0"/>
              <a:t>Bradycardia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&gt;100 :sinus Tachycardia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9640" cy="2232248"/>
          </a:xfrm>
        </p:spPr>
        <p:txBody>
          <a:bodyPr/>
          <a:lstStyle/>
          <a:p>
            <a:pPr algn="ctr"/>
            <a:r>
              <a:rPr lang="en-GB" dirty="0" smtClean="0"/>
              <a:t>Normal Axis</a:t>
            </a:r>
            <a:endParaRPr lang="en-GB" dirty="0"/>
          </a:p>
        </p:txBody>
      </p:sp>
      <p:pic>
        <p:nvPicPr>
          <p:cNvPr id="1026" name="Picture 2" descr="https://www.ole.bris.ac.uk/bbcswebdav/institution/Faculty%20of%20Health%20Sciences/MB%20ChB/Hippocrates%20Year%203%20Medicine%20and%20Surgery/Cardiology%20-%20ECG/images/pic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34494"/>
            <a:ext cx="9144000" cy="4323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438128"/>
            <a:ext cx="7779640" cy="441987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Normal Axis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900" dirty="0" smtClean="0"/>
              <a:t>We look at limb leads only.</a:t>
            </a:r>
            <a:r>
              <a:rPr lang="en-GB" sz="4900" dirty="0" smtClean="0"/>
              <a:t/>
            </a:r>
            <a:br>
              <a:rPr lang="en-GB" sz="4900" dirty="0" smtClean="0"/>
            </a:br>
            <a:r>
              <a:rPr lang="en-GB" sz="4900" dirty="0" smtClean="0"/>
              <a:t>if leads (I and II) +</a:t>
            </a:r>
            <a:r>
              <a:rPr lang="en-GB" sz="4900" dirty="0" err="1" smtClean="0"/>
              <a:t>ve</a:t>
            </a:r>
            <a:r>
              <a:rPr lang="en-GB" sz="4900" dirty="0" smtClean="0"/>
              <a:t>, then normal cardiac axis.</a:t>
            </a:r>
            <a:br>
              <a:rPr lang="en-GB" sz="4900" dirty="0" smtClean="0"/>
            </a:br>
            <a:r>
              <a:rPr lang="en-GB" sz="4900" dirty="0" smtClean="0"/>
              <a:t/>
            </a:r>
            <a:br>
              <a:rPr lang="en-GB" sz="4900" dirty="0" smtClean="0"/>
            </a:br>
            <a:r>
              <a:rPr lang="en-GB" sz="4900" dirty="0" smtClean="0"/>
              <a:t>RULE OF THUMBS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154</Words>
  <Application>Microsoft Office PowerPoint</Application>
  <PresentationFormat>On-screen Show (4:3)</PresentationFormat>
  <Paragraphs>63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ECG Interpretation</vt:lpstr>
      <vt:lpstr>Slide 2</vt:lpstr>
      <vt:lpstr>             Methodology Check for: ID, date, time Rhythm Rate Axis Waves, intervals, segments</vt:lpstr>
      <vt:lpstr>Normal ECG</vt:lpstr>
      <vt:lpstr>  Normal Sinus Rhythm:   Regular R-R intervals ( card method). every QRS complex is preceded by a P wave.  Normal P-R intervals</vt:lpstr>
      <vt:lpstr>Heart Rate  If the heart rate is regular (equal distances between Rs) :  HR= 300/ no. Of large squares within R-R interval or HR= 1500/ no. Of small squares within R-R interval</vt:lpstr>
      <vt:lpstr>Normal Heart Rate 60-  100 bpm  if &lt; 60 : sinus Bradycardia if &gt;100 :sinus Tachycardia</vt:lpstr>
      <vt:lpstr>Normal Axis</vt:lpstr>
      <vt:lpstr>  Normal Axis  We look at limb leads only. if leads (I and II) +ve, then normal cardiac axis.  RULE OF THUMBS   </vt:lpstr>
      <vt:lpstr>Normal P wave</vt:lpstr>
      <vt:lpstr>Normal P-R interval 3- 5 ss (120- 200 ms)  Normal QRS complex &lt;3 ss (120 ms)</vt:lpstr>
      <vt:lpstr>Normal QT interval   QT c= QT /sq root (R-R) &lt;=0.44 s or &lt; 50% of R-R interval</vt:lpstr>
      <vt:lpstr>Normal ST segment isoelectric ( in comparison to the T –P segment)  T wave Normally inverted in aVR ,V1, v2 +/- v3, III. </vt:lpstr>
      <vt:lpstr>Abnormalities in ECG   </vt:lpstr>
      <vt:lpstr>How to calculate Heart Rate in irregular rhythm?  Count the Rs in 30 large squares then multiply by 10  </vt:lpstr>
      <vt:lpstr>Axis deviation</vt:lpstr>
      <vt:lpstr>LAD</vt:lpstr>
      <vt:lpstr>RAD</vt:lpstr>
      <vt:lpstr>Slide 19</vt:lpstr>
      <vt:lpstr> P wave</vt:lpstr>
      <vt:lpstr>P Pulmonale Peaked P wave in RA hypertrophy </vt:lpstr>
      <vt:lpstr>P Mitrale Bifid P wave in LA hypertrophy</vt:lpstr>
      <vt:lpstr>P-R INTERVAL</vt:lpstr>
      <vt:lpstr>Slide 24</vt:lpstr>
      <vt:lpstr> wide QRS( &gt;3 ss) = ventricular abnormality</vt:lpstr>
      <vt:lpstr>Slide 26</vt:lpstr>
      <vt:lpstr>Slide 27</vt:lpstr>
      <vt:lpstr>Slide 28</vt:lpstr>
      <vt:lpstr>Slide 29</vt:lpstr>
      <vt:lpstr>Slide 30</vt:lpstr>
      <vt:lpstr>Abnormal Rhythm   </vt:lpstr>
      <vt:lpstr>Atrial Rhythm</vt:lpstr>
      <vt:lpstr>Ventricular Rhythm Ventricular Tachycardia and Ventricular Fibrillation</vt:lpstr>
      <vt:lpstr>Atrioventricular Rhythms (Conduction Blocks)  Heart Block( 3 degrees)  Bundle Branch Block</vt:lpstr>
      <vt:lpstr>LBBB</vt:lpstr>
      <vt:lpstr>RBBB</vt:lpstr>
      <vt:lpstr>GOOD LUCK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 Interpretation</dc:title>
  <dc:creator>new user</dc:creator>
  <cp:lastModifiedBy>new user</cp:lastModifiedBy>
  <cp:revision>47</cp:revision>
  <dcterms:created xsi:type="dcterms:W3CDTF">2015-11-11T18:58:12Z</dcterms:created>
  <dcterms:modified xsi:type="dcterms:W3CDTF">2015-11-14T22:53:41Z</dcterms:modified>
</cp:coreProperties>
</file>