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119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307" y="0"/>
            <a:ext cx="13824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0251" y="1905002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Lecture #: </a:t>
            </a:r>
            <a:br>
              <a:rPr lang="en-US" dirty="0" smtClean="0"/>
            </a:br>
            <a:r>
              <a:rPr lang="en-US" sz="3200" dirty="0" smtClean="0"/>
              <a:t>Principles of Genetics and Molecular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0250" y="4344990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Dr. Mamoun Ahram</a:t>
            </a:r>
          </a:p>
          <a:p>
            <a:r>
              <a:rPr lang="en-US" dirty="0" smtClean="0"/>
              <a:t>Faculty of Medicine</a:t>
            </a:r>
          </a:p>
          <a:p>
            <a:r>
              <a:rPr lang="en-US" dirty="0" smtClean="0"/>
              <a:t>Second year, Second semester, 2014-2014</a:t>
            </a:r>
          </a:p>
        </p:txBody>
      </p:sp>
    </p:spTree>
    <p:extLst>
      <p:ext uri="{BB962C8B-B14F-4D97-AF65-F5344CB8AC3E}">
        <p14:creationId xmlns:p14="http://schemas.microsoft.com/office/powerpoint/2010/main" val="72921066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046714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5066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046714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7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5162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55852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0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029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355852"/>
            <a:ext cx="76231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niversity_of_Jordan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52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0473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1411552"/>
            <a:ext cx="8153400" cy="20467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4878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875"/>
            <a:ext cx="8153400" cy="2046714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237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4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4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9535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558753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2" y="1558753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 u="sng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1111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44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83195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University_of_Jordan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900" y="76200"/>
            <a:ext cx="901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95912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638" y="230189"/>
            <a:ext cx="7269162" cy="55403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412875"/>
            <a:ext cx="8077200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5124" name="Picture 3" descr="bottombar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99202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385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000" b="1" spc="-150" dirty="0">
          <a:ln w="3175">
            <a:noFill/>
          </a:ln>
          <a:solidFill>
            <a:srgbClr val="C00000"/>
          </a:solidFill>
          <a:latin typeface="+mj-lt"/>
          <a:ea typeface="+mn-ea"/>
          <a:cs typeface="Arial" pitchFamily="34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5825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600" b="1" kern="1200">
          <a:solidFill>
            <a:srgbClr val="2C4810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ncbi.nlm.nih.gov/books/bookres.fcgi/mboc4/ch15f61.gi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Mechanisms of action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342" y="1249058"/>
            <a:ext cx="2937902" cy="47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20000" contrast="40000"/>
          </a:blip>
          <a:srcRect t="13476" r="43638"/>
          <a:stretch>
            <a:fillRect/>
          </a:stretch>
        </p:blipFill>
        <p:spPr bwMode="auto">
          <a:xfrm>
            <a:off x="661222" y="1209368"/>
            <a:ext cx="4913668" cy="238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lum bright="-40000" contrast="40000"/>
          </a:blip>
          <a:srcRect l="56059" r="4377"/>
          <a:stretch>
            <a:fillRect/>
          </a:stretch>
        </p:blipFill>
        <p:spPr bwMode="auto">
          <a:xfrm>
            <a:off x="1312606" y="3767303"/>
            <a:ext cx="3333136" cy="26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54076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Signaling networks and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551194"/>
          </a:xfrm>
        </p:spPr>
        <p:txBody>
          <a:bodyPr/>
          <a:lstStyle/>
          <a:p>
            <a:r>
              <a:rPr lang="en-US" dirty="0" smtClean="0"/>
              <a:t>An activation of one pathways leads to expression of its inhibitors.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17" y="1101574"/>
            <a:ext cx="2136396" cy="528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423484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3520964"/>
          </a:xfrm>
        </p:spPr>
        <p:txBody>
          <a:bodyPr/>
          <a:lstStyle/>
          <a:p>
            <a:r>
              <a:rPr lang="en-US" dirty="0" smtClean="0"/>
              <a:t>The interaction of one signaling pathway with another.</a:t>
            </a:r>
          </a:p>
          <a:p>
            <a:r>
              <a:rPr lang="en-US" dirty="0" smtClean="0"/>
              <a:t>Examples: </a:t>
            </a:r>
          </a:p>
          <a:p>
            <a:pPr lvl="1"/>
            <a:r>
              <a:rPr lang="en-US" dirty="0" err="1" smtClean="0"/>
              <a:t>cAMP</a:t>
            </a:r>
            <a:r>
              <a:rPr lang="en-US" dirty="0" smtClean="0"/>
              <a:t> and ERK</a:t>
            </a:r>
          </a:p>
          <a:p>
            <a:pPr lvl="1"/>
            <a:r>
              <a:rPr lang="en-US" dirty="0" smtClean="0"/>
              <a:t>Cell adhesion molecules and receptor tyrosine </a:t>
            </a:r>
            <a:r>
              <a:rPr lang="en-US" dirty="0" err="1" smtClean="0"/>
              <a:t>kinases</a:t>
            </a:r>
            <a:endParaRPr lang="en-US" dirty="0" smtClean="0"/>
          </a:p>
          <a:p>
            <a:pPr lvl="1"/>
            <a:r>
              <a:rPr lang="en-US" dirty="0" smtClean="0"/>
              <a:t>ERK and PI-3 </a:t>
            </a:r>
            <a:r>
              <a:rPr lang="en-US" dirty="0" err="1" smtClean="0"/>
              <a:t>kinases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8416" y="1263806"/>
            <a:ext cx="3038549" cy="506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184709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http://www.ncbi.nlm.nih.gov/books/bookres.fcgi/mboc4/ch15f61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0413" y="0"/>
            <a:ext cx="76692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00851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Cell-specific response.  Why?</a:t>
            </a:r>
            <a:endParaRPr lang="en-US" dirty="0"/>
          </a:p>
        </p:txBody>
      </p:sp>
      <p:sp>
        <p:nvSpPr>
          <p:cNvPr id="4105" name="Rectangle 9"/>
          <p:cNvSpPr>
            <a:spLocks noGrp="1" noChangeArrowheads="1"/>
          </p:cNvSpPr>
          <p:nvPr>
            <p:ph idx="1"/>
          </p:nvPr>
        </p:nvSpPr>
        <p:spPr>
          <a:xfrm>
            <a:off x="609600" y="1412875"/>
            <a:ext cx="8153400" cy="2886944"/>
          </a:xfrm>
        </p:spPr>
        <p:txBody>
          <a:bodyPr/>
          <a:lstStyle/>
          <a:p>
            <a:r>
              <a:rPr lang="en-US" dirty="0" smtClean="0"/>
              <a:t>Cells have distinct receptors.</a:t>
            </a:r>
          </a:p>
          <a:p>
            <a:r>
              <a:rPr lang="en-US" dirty="0" smtClean="0"/>
              <a:t>Cells contain a different combination of regulatory proteins that that influence cell behavior.</a:t>
            </a:r>
          </a:p>
          <a:p>
            <a:r>
              <a:rPr lang="en-US" dirty="0" smtClean="0"/>
              <a:t>The final effector (transcription factor) must have access to its DNA-binding site and if the chromatin is packaged tightly, the complex will not be able to bind to the DNA and, hence, activate transcription.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8540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Green template 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Green template 1</vt:lpstr>
      <vt:lpstr>Mechanisms of action</vt:lpstr>
      <vt:lpstr>Signaling networks and regulation</vt:lpstr>
      <vt:lpstr>Crosstalk</vt:lpstr>
      <vt:lpstr>PowerPoint Presentation</vt:lpstr>
      <vt:lpstr>Cell-specific response.  Why?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Phospholipids and Ca2+</dc:title>
  <dc:creator>admin</dc:creator>
  <cp:lastModifiedBy>admin</cp:lastModifiedBy>
  <cp:revision>4</cp:revision>
  <dcterms:created xsi:type="dcterms:W3CDTF">2015-02-21T17:12:27Z</dcterms:created>
  <dcterms:modified xsi:type="dcterms:W3CDTF">2015-02-21T17:24:58Z</dcterms:modified>
</cp:coreProperties>
</file>